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945FC-5EAF-4C3C-AFFE-1DCA1724910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62450-D7BF-4260-AA06-D4A5E0649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3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27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707EC-B6D4-C30A-6276-77ADF88DA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69F6F1-8614-EBEF-FC72-B9A91248E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11C5C-44A7-A716-545F-E65EE318B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770C3-DFDC-D2E3-2707-DF3B72D66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7A80B-1051-8BC8-E076-EFBC9D744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5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12D9A-A6AD-483F-0437-37AD6CD47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208E5-8EEA-597C-1DC1-519B9EC552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800C7-4F18-2371-1E61-A90310DE7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2E7C9-10AC-7018-C9A5-5D03A1678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B5930-CE82-424A-5114-3AC3DB05D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9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E16529-EA3A-6331-CF82-B80736E76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0481A5-A5CF-EACF-33DB-B0CA80460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7101F-019D-9119-FB0E-44F016B33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A9816-A14D-5D44-153A-FA037BAB9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4C049-2961-776B-315D-340238E93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6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A9C0E-89FA-4B13-5C0C-6BB7349C1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C70B8-8943-C379-CA0D-0A0D05AD7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E0CFD-44E7-9DC9-D84C-863EDF5A5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CC90D-42BD-AC14-A560-59F17B58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8C25E-8768-B516-759C-37158C347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58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3113C-57FF-39FF-C3CC-1A01C75E7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6BD4E-EA34-DF3A-D69F-915FA1462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2C045-ADED-EB13-D450-53DCDC8AD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A407F-2BA0-4BFC-50B9-CC7348088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99974-CDE3-6389-2B3E-492282BC6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0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3540-B242-38F3-AC90-ED373DC2F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6CBA5-F9FB-C81E-43C9-94755E0C9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B18066-8A1A-FE06-0A0F-F8A15C7D4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C91B1-53BA-83DC-6642-947BC8134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D31BB1-5E69-7EE3-B303-443194B62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60898B-C051-FE89-2F11-60A9A18AD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1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633F-C512-058D-F649-61C257570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BC70F7-7004-C58B-9132-0C411C5E7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4428E-60CD-C88C-79B9-2D050C1FC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23F92E-31E9-91EA-F3F9-8E170BF8F0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7CBF06-74B3-9B30-1F4F-3818AB8D8E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4AF4D3-C08C-932A-5AA5-CB24C471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24E06D-36D9-44C6-BB78-7D19FD58E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ACF4E9-6DB7-E917-53E1-BCCF52F1C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7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E1A48-C44E-CF66-FE8E-B437981AA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4502F2-7E76-45B7-E342-3782C368A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628FB6-E0C4-43F6-85EA-0711ABB50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DFB3FF-5604-F6EC-DD10-DB2AFE546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64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23EAC6-00D2-898D-48B4-1B9D3CC36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DEB05E-59BC-0D20-9CAE-D7DB9880C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A26A90-FC22-5092-04A0-ED93AFE4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9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5D75E-FC1B-2EBA-2F37-5AEEDB031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32849-94F1-9012-2A19-8121B90D2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C4A30E-B286-EC9B-D048-763A3D24C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75E979-1B1D-B488-C192-0ABA4AB17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994E9-DCEB-0355-6E60-C012CB202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2D43B-8D96-6537-5931-4C70791D5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6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39CBA-7880-0350-26BD-9C8C9DC67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5E475D-4010-FFAE-EA7A-0F78CAE81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5000DB-1711-98E1-CBF9-FC640A68C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C562A9-FAFF-CD79-A57F-ECEB4A1E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0995F7-5FF3-3D51-4E6B-50B54A980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98BFEC-9609-30B9-CF9F-9292C358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0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A59104-D1CE-A17D-0867-655A89AB1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CE64E-24C3-685B-6295-D00265F89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3A82D-0549-0F17-5730-DDFE3A51F5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88333-71C5-5B43-6D53-EAAE3349B5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6A047-6888-E179-A902-A52559F4A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90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imeo.com/showcase/1092599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assandra Worthy Smiling and Giving Hang Ten Symbol - Embrace Change Enthusiasm TM">
            <a:extLst>
              <a:ext uri="{FF2B5EF4-FFF2-40B4-BE49-F238E27FC236}">
                <a16:creationId xmlns:a16="http://schemas.microsoft.com/office/drawing/2014/main" id="{93900BF3-BB14-4E90-B5EA-574D795F8A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90" r="8408" b="23894"/>
          <a:stretch/>
        </p:blipFill>
        <p:spPr bwMode="auto">
          <a:xfrm>
            <a:off x="1301119" y="834688"/>
            <a:ext cx="2546008" cy="265177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A0B-05B2-4030-9BE6-25613BEC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47E1-8B9F-43C5-AC1A-30D5214D3D98}" type="slidenum">
              <a:rPr lang="en-US" smtClean="0"/>
              <a:pPr/>
              <a:t>1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4EA40F2-79C3-491D-A89E-EADE8F76ECF9}"/>
              </a:ext>
            </a:extLst>
          </p:cNvPr>
          <p:cNvGrpSpPr/>
          <p:nvPr/>
        </p:nvGrpSpPr>
        <p:grpSpPr>
          <a:xfrm>
            <a:off x="192489" y="3653487"/>
            <a:ext cx="4763264" cy="1959586"/>
            <a:chOff x="307903" y="3573585"/>
            <a:chExt cx="4763264" cy="1959586"/>
          </a:xfrm>
        </p:grpSpPr>
        <p:sp>
          <p:nvSpPr>
            <p:cNvPr id="61" name="Title 1">
              <a:extLst>
                <a:ext uri="{FF2B5EF4-FFF2-40B4-BE49-F238E27FC236}">
                  <a16:creationId xmlns:a16="http://schemas.microsoft.com/office/drawing/2014/main" id="{81E9C843-D5FA-457E-B926-84EBA9EEFF56}"/>
                </a:ext>
              </a:extLst>
            </p:cNvPr>
            <p:cNvSpPr txBox="1">
              <a:spLocks/>
            </p:cNvSpPr>
            <p:nvPr/>
          </p:nvSpPr>
          <p:spPr>
            <a:xfrm>
              <a:off x="307903" y="3573585"/>
              <a:ext cx="4763264" cy="113068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000" b="1" kern="1200">
                  <a:solidFill>
                    <a:srgbClr val="282669"/>
                  </a:solidFill>
                  <a:latin typeface="Montserrat" panose="00000500000000000000" pitchFamily="50" charset="0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3200" dirty="0">
                  <a:solidFill>
                    <a:schemeClr val="tx1"/>
                  </a:solidFill>
                  <a:latin typeface="Montserrat" panose="00000500000000000000" pitchFamily="2" charset="0"/>
                </a:rPr>
                <a:t>CASSANDRA WORTHY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sz="1600" dirty="0">
                  <a:solidFill>
                    <a:schemeClr val="tx1"/>
                  </a:solidFill>
                </a:rPr>
                <a:t>Founder and CEO of Change Enthusiasm Global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83E767E6-88F8-4583-8E73-7831CE97818A}"/>
                </a:ext>
              </a:extLst>
            </p:cNvPr>
            <p:cNvCxnSpPr>
              <a:cxnSpLocks/>
            </p:cNvCxnSpPr>
            <p:nvPr/>
          </p:nvCxnSpPr>
          <p:spPr>
            <a:xfrm>
              <a:off x="307903" y="4831327"/>
              <a:ext cx="463695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D64D3EF-CC11-4D93-BCDC-5A8C55C3F82B}"/>
                </a:ext>
              </a:extLst>
            </p:cNvPr>
            <p:cNvSpPr txBox="1"/>
            <p:nvPr/>
          </p:nvSpPr>
          <p:spPr>
            <a:xfrm>
              <a:off x="710200" y="4843354"/>
              <a:ext cx="395867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600" b="1" dirty="0">
                <a:latin typeface="LEMON MILK" panose="00000500000000000000" pitchFamily="50" charset="0"/>
              </a:endParaRP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5818E3ED-FBB4-4F0A-9B4F-EB0091C7D36C}"/>
                </a:ext>
              </a:extLst>
            </p:cNvPr>
            <p:cNvSpPr/>
            <p:nvPr/>
          </p:nvSpPr>
          <p:spPr>
            <a:xfrm>
              <a:off x="1494928" y="5205977"/>
              <a:ext cx="2389215" cy="32719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28A6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Montserrat" panose="00000500000000000000" pitchFamily="50" charset="0"/>
                </a:rPr>
                <a:t>$: Pending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3C1D66F1-716B-480E-B23B-9FA8BCAE1C41}"/>
              </a:ext>
            </a:extLst>
          </p:cNvPr>
          <p:cNvSpPr txBox="1"/>
          <p:nvPr/>
        </p:nvSpPr>
        <p:spPr>
          <a:xfrm>
            <a:off x="4794364" y="860235"/>
            <a:ext cx="705958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2000505000000020004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Watch Cassandra Worthy</a:t>
            </a:r>
            <a:endParaRPr lang="en-US" sz="1200" b="1" dirty="0">
              <a:solidFill>
                <a:srgbClr val="28A6DF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solidFill>
                <a:srgbClr val="28A6DF"/>
              </a:solidFill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Founder and CEO of Change Enthusiasm Global, a well-respected Growth Enablement firm 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Former Fortune 100 innovation leader in the consumer-packaged goods industry where she led teams through multi-billion-dollar acquisitions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Clients include Procter &amp; Gamble, Allstate, Jones Lang LaSalle, Centene Corporation, ConferenceDirect, and WeWork among many others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Author of </a:t>
            </a:r>
            <a:r>
              <a:rPr lang="en-US" sz="1200" i="1" dirty="0">
                <a:latin typeface="Montserrat" panose="02000505000000020004" pitchFamily="2" charset="0"/>
              </a:rPr>
              <a:t>Change Enthusiasm: How to Harness the Powe of Emotion for Leadership and Success</a:t>
            </a: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World’s truly disruptive thought-leader on change, she has created and cultivated the unique strategy of Change Enthusiasm which is arming individuals around the world with the means to harness the power of emotion, a resource in infinite supply, to embrace and accelerate change and transformation journeys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Known for this energy and presence, she is often a top-rated conference presenter. Corporate Savvy + Engineering Mindset: As a chemical engineer having worked nearly two decades in the CPG industry, Cassandra speaks the language of your audience</a:t>
            </a: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prstClr val="black"/>
                </a:solidFill>
                <a:latin typeface="Montserrat" panose="02000505000000020004" pitchFamily="2" charset="0"/>
              </a:rPr>
              <a:t>Keynote Topics: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Master the Chemistry of Change: Uncover Your Inner Change Enthusiasm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Explore the Underbelly of Exceptional Leadership Through Change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Engineering a Resilient and inclusive</a:t>
            </a: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 Culture</a:t>
            </a:r>
            <a:endParaRPr kumimoji="0" lang="en-US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dirty="0">
                <a:solidFill>
                  <a:srgbClr val="00B0F0"/>
                </a:solidFill>
                <a:latin typeface="Montserrat" panose="02000505000000020004" pitchFamily="2" charset="0"/>
              </a:rPr>
              <a:t> 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7515CC8-1A80-B34A-B56B-15A9DEC812BC}"/>
              </a:ext>
            </a:extLst>
          </p:cNvPr>
          <p:cNvSpPr/>
          <p:nvPr/>
        </p:nvSpPr>
        <p:spPr>
          <a:xfrm>
            <a:off x="10386391" y="6033052"/>
            <a:ext cx="1620079" cy="66592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66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44937</TotalTime>
  <Words>205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LEMON MILK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Hesketh</dc:creator>
  <cp:lastModifiedBy>Duncan Hesketh</cp:lastModifiedBy>
  <cp:revision>36</cp:revision>
  <dcterms:created xsi:type="dcterms:W3CDTF">2023-12-15T21:28:02Z</dcterms:created>
  <dcterms:modified xsi:type="dcterms:W3CDTF">2024-01-23T00:45:23Z</dcterms:modified>
</cp:coreProperties>
</file>