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1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A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A0F94-4C4E-482B-93B0-93C86F81504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3F389-3EAA-4FBE-B2DB-C8466167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5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88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1B6B9-3BD8-BDBE-A0D0-FDCCCAD58B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9D5757-50D9-381D-57EA-ECA108085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98464-AF98-88CC-0A0D-F3EAB427B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01C5D-0DB4-BF58-DB97-0690EAF0A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D24BD-15B5-5607-A823-14E1CE82F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983AC-E287-35F7-7985-CF89EE18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0FFEE4-2F54-FE97-E1DD-67088B38B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AB18D-1524-27BB-CD37-B6EAFC815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55A7E-5C6F-8393-8001-033325D09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276CE-F7B7-DD11-0A41-044A5402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4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5C72EF-F1CF-1145-5107-7A780DB1D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C57B8F-530D-334B-7C0C-1CB0BDFCD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7013F-FF55-EE97-0DEF-265AC6129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2C55C-BDA3-B9E6-1150-CA49D51CB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17753-60D8-0C53-CD1C-209FB7D1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4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A38BD-CDD3-A1F7-615F-0A38BA1A1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78F8D-B79C-8C66-AEE4-1DB183A4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D783B-5619-D2B5-1AF6-3C4FA9812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95098-51F7-8126-8614-DD9FF551D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0E631-802C-F1EE-2475-655E303CB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8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AD5A2-8234-E3CA-31B4-1903884A9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3FCD6-3B3E-BE4E-5B81-27E5BC8E7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EE31D-573A-C30D-7233-8FA7858E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09B96-61F0-6FE4-C0C0-B505C9A3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12B3A-D991-0FB5-5C82-9D842A8D0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504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1559-E32B-03D3-C974-A4198BEC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8F6E7-6E6D-1C66-317E-2757000A7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B69FE3-F5EC-F6BF-462B-A9845DA8E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75A568-75FD-4F11-1545-4E20FB95A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28B45-55B4-8274-8B53-B705640D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2B7F9C-50C8-61E1-DC5E-E8D4DA65C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2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11ABA-B86D-9949-64DF-B4AE20403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B08C5-5ED7-0BE0-908D-AA94442B0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4CB19-75BB-E4EC-3086-CE5839037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6BE49E-E801-66B5-4952-0896CE5A70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8D898-02CC-AA7E-D524-138858A90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3E83E6-03E4-959E-0D35-A4CB8DB7A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07FD93-F755-0660-7CEB-46452ED2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15D8C0-3514-D9B1-F9B8-43607E2A4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2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3C2B0-215E-F858-B782-7415D987A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8895E-53B0-814D-9EBD-84E34A440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9D40E-B616-6095-1AEB-7D2AEF104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F12E1-31D3-6529-3293-3977F257B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6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F57339-8296-4A21-F89B-C6160E77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06B679-4948-DFB6-D118-2D5DFFC2A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272DF-EC32-CD28-C0A3-F9BA989A3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0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12887-57F0-44DA-1531-2CF4B1A66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CB14E-70AE-6587-537F-DB76DEEE2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0BE982-4A3F-475A-C494-2125E6B55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39D727-0793-413A-50CF-B2C631C01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A76225-51E0-DBFA-BC57-D0C586742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611DC8-CE69-0F23-F0F4-D7C92B673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1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C48CF-E52F-7407-5688-DB0183CB6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FAC69E-7A5E-B33D-DD29-EEAAF4AD3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393B9-C7CB-F6E8-21C6-5FE92E997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74E48-DBE3-09EA-F10A-CE7DDF269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FA1F9-4CB9-FDFE-5C0F-378C838DD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7A30E-B643-C201-80B0-B4A4495D6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51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0EE82F-45B9-25D1-782B-5C1E864B1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FF0F5-0F5E-7E2B-982B-0BC662674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FB34F-1EB8-2297-DDBE-CFD211EFF6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91A60-B9CA-426E-B7A1-B68737838F14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F134E-7E58-D5D0-FE57-EDCD2C066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6753F-85F0-9A97-1F5E-56052AC35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g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9qox9jVJwew?si=ZIQMXVQAEah6tUxi" TargetMode="External"/><Relationship Id="rId5" Type="http://schemas.openxmlformats.org/officeDocument/2006/relationships/hyperlink" Target="https://youtu.be/GGll9x4aCfo?si=b5AX19aDO38-QZMB" TargetMode="External"/><Relationship Id="rId4" Type="http://schemas.openxmlformats.org/officeDocument/2006/relationships/image" Target="../media/image2.jp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ook cover of a plane&#10;&#10;Description automatically generated">
            <a:extLst>
              <a:ext uri="{FF2B5EF4-FFF2-40B4-BE49-F238E27FC236}">
                <a16:creationId xmlns:a16="http://schemas.microsoft.com/office/drawing/2014/main" id="{B2AD65BF-DA9A-97DD-9430-2E6D565B47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0" t="1982" r="15156" b="11225"/>
          <a:stretch/>
        </p:blipFill>
        <p:spPr>
          <a:xfrm>
            <a:off x="3475831" y="5161926"/>
            <a:ext cx="1505144" cy="1610154"/>
          </a:xfrm>
          <a:prstGeom prst="rect">
            <a:avLst/>
          </a:prstGeom>
        </p:spPr>
      </p:pic>
      <p:pic>
        <p:nvPicPr>
          <p:cNvPr id="4098" name="Picture 2">
            <a:extLst>
              <a:ext uri="{FF2B5EF4-FFF2-40B4-BE49-F238E27FC236}">
                <a16:creationId xmlns:a16="http://schemas.microsoft.com/office/drawing/2014/main" id="{3BD21900-CDC9-E79D-EFC6-1F1A11FF4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57" r="14257"/>
          <a:stretch/>
        </p:blipFill>
        <p:spPr bwMode="auto">
          <a:xfrm>
            <a:off x="1134832" y="494407"/>
            <a:ext cx="2696547" cy="259579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A0B-05B2-4030-9BE6-25613BEC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47E1-8B9F-43C5-AC1A-30D5214D3D9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0D2AC0E-8BFB-401F-9FD6-A4E562C4778D}"/>
              </a:ext>
            </a:extLst>
          </p:cNvPr>
          <p:cNvSpPr txBox="1"/>
          <p:nvPr/>
        </p:nvSpPr>
        <p:spPr>
          <a:xfrm>
            <a:off x="-25842" y="4863834"/>
            <a:ext cx="50474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1" dirty="0">
              <a:latin typeface="Montserrat" panose="00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A598E-9998-4697-8480-B444D32C63CE}"/>
              </a:ext>
            </a:extLst>
          </p:cNvPr>
          <p:cNvSpPr txBox="1"/>
          <p:nvPr/>
        </p:nvSpPr>
        <p:spPr>
          <a:xfrm>
            <a:off x="4980975" y="670326"/>
            <a:ext cx="705958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2000505000000020004" pitchFamily="2" charset="0"/>
                <a:hlinkClick r:id="rId5"/>
              </a:rPr>
              <a:t>Watch Robert DeLaurentis: Interview</a:t>
            </a:r>
            <a:endParaRPr lang="en-US" sz="1200" b="1" dirty="0">
              <a:solidFill>
                <a:srgbClr val="28A6DF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solidFill>
                <a:srgbClr val="28A6DF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2000505000000020004" pitchFamily="2" charset="0"/>
                <a:hlinkClick r:id="rId6"/>
              </a:rPr>
              <a:t>Watch Documentary Trailer: Citizen of the World</a:t>
            </a:r>
            <a:endParaRPr lang="en-US" sz="1200" b="1" dirty="0">
              <a:solidFill>
                <a:srgbClr val="28A6DF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Former Naval officer turned pilot Robert DeLaurentis completed a nine-month mission to share peace worldwide by connecting the two places on the planet where peace has always existed — the North and South Poles — with everyone in between.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b="0" i="0" dirty="0">
              <a:effectLst/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“Peace Pilot” Robert DeLaurentis is an aviation circumnavigator, author, speaker, pilot, real estate entrepreneur, philanthropist, and Navy Gulf War veteran.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b="0" i="0" dirty="0">
              <a:effectLst/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Robert successfully completed an equatorial circumnavigation with a single plane, single-engine, and single pilot across the Atlantic, Pacific, and Indian Oceans to 23 countries in his Piper Malibu Mirage, “Spirit of San Diego.”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b="0" i="0" dirty="0">
              <a:effectLst/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He is the founder of the “Citizen of the World for the World” global peace movement to connect humanity through the wonder of flight and the power of courageous action.</a:t>
            </a: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highlight>
                <a:srgbClr val="FFFF00"/>
              </a:highlight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latin typeface="Montserrat" panose="02000505000000020004" pitchFamily="2" charset="0"/>
              </a:rPr>
              <a:t>KEYNOTE TOPICS: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How to Triage &amp; Survive the “COVID-19 Event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Aviation as Inspiration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How to Grow Your Business and Relationships with Applied Spirituality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Spirit of Adventure: Limitless Flying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Soulful Adventures: Lessons in Life, Flying and Business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Flying to Your Absolute Limits: North and South Poles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Zen Business: Achieve More, Work Less (Business)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Partnering in Business with Spirit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267E7FC-6AAE-4893-B49A-6C67D72D92B4}"/>
              </a:ext>
            </a:extLst>
          </p:cNvPr>
          <p:cNvGrpSpPr/>
          <p:nvPr/>
        </p:nvGrpSpPr>
        <p:grpSpPr>
          <a:xfrm>
            <a:off x="137586" y="3058042"/>
            <a:ext cx="4663110" cy="1549358"/>
            <a:chOff x="237740" y="3082587"/>
            <a:chExt cx="4663110" cy="1549358"/>
          </a:xfrm>
        </p:grpSpPr>
        <p:sp>
          <p:nvSpPr>
            <p:cNvPr id="12" name="Title 1">
              <a:extLst>
                <a:ext uri="{FF2B5EF4-FFF2-40B4-BE49-F238E27FC236}">
                  <a16:creationId xmlns:a16="http://schemas.microsoft.com/office/drawing/2014/main" id="{81E9C843-D5FA-457E-B926-84EBA9EEFF56}"/>
                </a:ext>
              </a:extLst>
            </p:cNvPr>
            <p:cNvSpPr txBox="1">
              <a:spLocks/>
            </p:cNvSpPr>
            <p:nvPr/>
          </p:nvSpPr>
          <p:spPr>
            <a:xfrm>
              <a:off x="237740" y="3082587"/>
              <a:ext cx="4663110" cy="113068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3200" b="1" dirty="0">
                  <a:solidFill>
                    <a:schemeClr val="tx1"/>
                  </a:solidFill>
                  <a:latin typeface="LEMON MILK" panose="00000500000000000000" pitchFamily="50" charset="0"/>
                </a:rPr>
                <a:t>Robert DeLaurentis</a:t>
              </a:r>
            </a:p>
            <a:p>
              <a:pPr algn="ctr"/>
              <a:r>
                <a:rPr lang="en-US" sz="1600" i="0" dirty="0">
                  <a:solidFill>
                    <a:schemeClr val="tx1"/>
                  </a:solidFill>
                  <a:effectLst/>
                  <a:latin typeface="Montserrat" panose="02000505000000020004" pitchFamily="2" charset="0"/>
                </a:rPr>
                <a:t>Peace Pilot, </a:t>
              </a:r>
              <a:r>
                <a:rPr lang="en-US" sz="1600" i="0">
                  <a:solidFill>
                    <a:schemeClr val="tx1"/>
                  </a:solidFill>
                  <a:effectLst/>
                  <a:latin typeface="Montserrat" panose="02000505000000020004" pitchFamily="2" charset="0"/>
                </a:rPr>
                <a:t>Inspirational Speaker</a:t>
              </a:r>
              <a:endParaRPr lang="en-US" sz="1600" i="0" dirty="0">
                <a:solidFill>
                  <a:schemeClr val="tx1"/>
                </a:solidFill>
                <a:effectLst/>
                <a:latin typeface="Montserrat" panose="02000505000000020004" pitchFamily="2" charset="0"/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5818E3ED-FBB4-4F0A-9B4F-EB0091C7D36C}"/>
                </a:ext>
              </a:extLst>
            </p:cNvPr>
            <p:cNvSpPr/>
            <p:nvPr/>
          </p:nvSpPr>
          <p:spPr>
            <a:xfrm>
              <a:off x="1543053" y="4304751"/>
              <a:ext cx="2080415" cy="32719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28A6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Montserrat" panose="00000500000000000000" pitchFamily="50" charset="0"/>
                </a:rPr>
                <a:t>Fee Pending</a:t>
              </a: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C00563-F78D-4CA8-B366-24E0BB5C42ED}"/>
              </a:ext>
            </a:extLst>
          </p:cNvPr>
          <p:cNvCxnSpPr>
            <a:cxnSpLocks/>
          </p:cNvCxnSpPr>
          <p:nvPr/>
        </p:nvCxnSpPr>
        <p:spPr>
          <a:xfrm>
            <a:off x="370049" y="4133019"/>
            <a:ext cx="4226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D8DBD26-0032-CBF1-7D83-4E93F28AFC3E}"/>
              </a:ext>
            </a:extLst>
          </p:cNvPr>
          <p:cNvSpPr txBox="1"/>
          <p:nvPr/>
        </p:nvSpPr>
        <p:spPr>
          <a:xfrm>
            <a:off x="806368" y="4698876"/>
            <a:ext cx="360640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Montserrat" panose="00000500000000000000" pitchFamily="50" charset="0"/>
              </a:rPr>
              <a:t>*</a:t>
            </a:r>
            <a:r>
              <a:rPr lang="en-US" sz="900" i="1" dirty="0">
                <a:latin typeface="Montserrat" panose="00000500000000000000" pitchFamily="50" charset="0"/>
              </a:rPr>
              <a:t>Client is responsible for roundtrip airfare, ground transportation, hotel accommodations and incidentals for up to two nights</a:t>
            </a:r>
          </a:p>
        </p:txBody>
      </p:sp>
      <p:pic>
        <p:nvPicPr>
          <p:cNvPr id="7" name="Picture 6" descr="A close-up of a plane&#10;&#10;Description automatically generated">
            <a:extLst>
              <a:ext uri="{FF2B5EF4-FFF2-40B4-BE49-F238E27FC236}">
                <a16:creationId xmlns:a16="http://schemas.microsoft.com/office/drawing/2014/main" id="{F36A3701-0027-2B8B-1606-2E6C0446D78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53" y="5351957"/>
            <a:ext cx="941543" cy="1369517"/>
          </a:xfrm>
          <a:prstGeom prst="rect">
            <a:avLst/>
          </a:prstGeom>
        </p:spPr>
      </p:pic>
      <p:pic>
        <p:nvPicPr>
          <p:cNvPr id="14" name="Picture 13" descr="A cartoon airplane with a face on it&#10;&#10;Description automatically generated">
            <a:extLst>
              <a:ext uri="{FF2B5EF4-FFF2-40B4-BE49-F238E27FC236}">
                <a16:creationId xmlns:a16="http://schemas.microsoft.com/office/drawing/2014/main" id="{14EC1859-318B-970B-1682-EA49A2AE1B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916" y="5378057"/>
            <a:ext cx="1612087" cy="1363066"/>
          </a:xfrm>
          <a:prstGeom prst="rect">
            <a:avLst/>
          </a:prstGeom>
        </p:spPr>
      </p:pic>
      <p:pic>
        <p:nvPicPr>
          <p:cNvPr id="18" name="Picture 17" descr="A book cover with a couple of people walking on a road&#10;&#10;Description automatically generated">
            <a:extLst>
              <a:ext uri="{FF2B5EF4-FFF2-40B4-BE49-F238E27FC236}">
                <a16:creationId xmlns:a16="http://schemas.microsoft.com/office/drawing/2014/main" id="{7E797D04-D534-BFC7-6407-B3375819054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84" y="5351957"/>
            <a:ext cx="1619718" cy="1369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646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2356</TotalTime>
  <Words>253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LEMON MILK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French</dc:creator>
  <cp:lastModifiedBy>Duncan Hesketh</cp:lastModifiedBy>
  <cp:revision>26</cp:revision>
  <dcterms:created xsi:type="dcterms:W3CDTF">2023-01-24T22:07:27Z</dcterms:created>
  <dcterms:modified xsi:type="dcterms:W3CDTF">2023-09-20T04:31:21Z</dcterms:modified>
</cp:coreProperties>
</file>