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3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42EE3-3F2F-4BA0-92CB-123350AAB6F2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619D4-A993-43D9-9558-91870DA1A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82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38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E6C50-E2E0-18D4-BD37-164258D47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FE83A4-A0D4-5F52-D974-78C9F4C916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F4A10-4B7C-57AA-C474-6BE18CDB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4A57-1E22-47BD-9F4A-9DDA6D17A44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E8014-F169-9020-E5A5-3378F148F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15236-314C-2C1A-A1E9-E0092AAFF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BFD6-D1EF-4850-9C6F-01EBDFF7F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3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90691-D13D-93C0-4D86-799FB60AD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EF51CE-FA9B-F0F7-CD7E-90F9BFD969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70504-F780-BA64-A37F-BC9CB3E7F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4A57-1E22-47BD-9F4A-9DDA6D17A44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6CE66-9422-CA18-BAF2-C856AC2E3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4C34F-9DDC-7B36-3E7F-B01C8C5BB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BFD6-D1EF-4850-9C6F-01EBDFF7F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1D060A-65CB-D74B-E110-3CF78D5501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1DD73F-BC94-3470-7ED6-A6C836FC46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28320-78CD-3F80-4020-EC726B94D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4A57-1E22-47BD-9F4A-9DDA6D17A44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9F706-8FCF-B25F-A56C-F9EAA6B47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D76E4-9DFC-3A83-3674-97E05575D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BFD6-D1EF-4850-9C6F-01EBDFF7F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7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F373A-4254-21DC-8F75-2D499C601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88CFD-98FD-8867-07ED-5CC9A0C9C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59893-CFBB-A36F-74EB-09FFCC7C5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4A57-1E22-47BD-9F4A-9DDA6D17A44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9EB97-A3BB-25D1-B070-79FF6A5A9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74F288-23BE-D52E-A502-16FFBAFF2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BFD6-D1EF-4850-9C6F-01EBDFF7F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41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0B0AB-BF2A-F93D-2082-901C67D10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24582-ED8C-45F3-A521-23871B628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EEE3F-77F8-928E-BE78-9A1114423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4A57-1E22-47BD-9F4A-9DDA6D17A44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E6B8F-C5E0-9104-3ADF-CA60937C9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3B7F2-1C66-DD61-3260-CF4EEDB81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BFD6-D1EF-4850-9C6F-01EBDFF7F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62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9E19B-0808-8A27-AC11-B06FA245B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6A8F1-656D-592D-ED9B-DDF79C2590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3B9E4-BEE8-9B11-51DF-888E58D45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BCBDF-E2EB-F04E-6E02-5D94ECDB9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4A57-1E22-47BD-9F4A-9DDA6D17A44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203E1-E114-0F58-7423-48E17AA99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9FD4E-E753-475E-9873-271CD7FE2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BFD6-D1EF-4850-9C6F-01EBDFF7F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9A8AD-39A5-181C-3D8B-5CB20ADA9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7AC617-7143-1439-BB40-6768F672C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1B68B2-7331-DA64-DDDB-4A6CDED2A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1045B7-42F4-77C1-69C8-20EA584E77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C588AC-A421-5A81-F29E-1BED5FC7A8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ADBD7-E740-E713-8409-D9E8DF073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4A57-1E22-47BD-9F4A-9DDA6D17A44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D82ED9-5E34-5138-787A-235EF9EE8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F630E7-DACD-9671-4959-EC0966054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BFD6-D1EF-4850-9C6F-01EBDFF7F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9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F4AC4-7D79-A607-53A9-275C80E0B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A33F3F-FF3A-3273-8A13-7A1F4692C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4A57-1E22-47BD-9F4A-9DDA6D17A44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EF2F47-9279-FA45-245F-1E04FC3A1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4F45B9-20B2-D5E9-F182-C13264AF8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BFD6-D1EF-4850-9C6F-01EBDFF7F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793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83238B-4869-3C75-0D49-A3B3C4AED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4A57-1E22-47BD-9F4A-9DDA6D17A44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49C1B5-B691-2EF9-6D1D-64A31E5A7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916A39-F4BD-AE70-A8E8-110EDADB2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BFD6-D1EF-4850-9C6F-01EBDFF7F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9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ED527-047D-033C-B066-478C47777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FA928-688F-8318-B15F-DBD326885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9742D7-6993-239C-896B-AAA1B8938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F645B-E5E4-FB97-BD5C-46C755E6B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4A57-1E22-47BD-9F4A-9DDA6D17A44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7D4F3D-5102-97BC-8024-4720D2015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AA417E-DE63-7803-EC2B-827112253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BFD6-D1EF-4850-9C6F-01EBDFF7F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2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46211-C832-718C-7ED7-33C69D30E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CE84F6-56A6-97B6-FDB6-1D5C53D669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8F9367-66A7-C31D-80A7-9EC7080CA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75F6FF-0C50-4DD9-77F5-10AF783F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4A57-1E22-47BD-9F4A-9DDA6D17A44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1F4EA8-204F-F6E2-C1CD-1C391D7F8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A9C362-84B5-06F9-21AA-4197733F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BFD6-D1EF-4850-9C6F-01EBDFF7F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0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8E5A84-DF2F-4F96-A5E4-2292B3A76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FB718-62A6-126B-44A3-9354B4714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4DA2E-A36E-C7D5-42E4-4EF86EC372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B4A57-1E22-47BD-9F4A-9DDA6D17A44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EE918-DA4A-FFE5-1808-BD9C0FF17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77FFB-3BD7-5E23-535E-5154C11300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4BFD6-D1EF-4850-9C6F-01EBDFF7F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8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Kxq9kH2IGE8" TargetMode="External"/><Relationship Id="rId5" Type="http://schemas.openxmlformats.org/officeDocument/2006/relationships/hyperlink" Target="https://www.youtube.com/watch?v=ozrzVuZTcR4" TargetMode="External"/><Relationship Id="rId4" Type="http://schemas.openxmlformats.org/officeDocument/2006/relationships/hyperlink" Target="https://youtu.be/R_O_3f169d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>
            <a:extLst>
              <a:ext uri="{FF2B5EF4-FFF2-40B4-BE49-F238E27FC236}">
                <a16:creationId xmlns:a16="http://schemas.microsoft.com/office/drawing/2014/main" id="{C8A3082C-FE7B-F4C8-95EC-8382C73E9A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9" t="17926" r="2101" b="21488"/>
          <a:stretch/>
        </p:blipFill>
        <p:spPr bwMode="auto">
          <a:xfrm>
            <a:off x="1021187" y="565938"/>
            <a:ext cx="2976456" cy="297715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47F7E9-CB09-4519-B0D0-9646ACFFC1E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48935" y="863076"/>
            <a:ext cx="7059584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Meet Kiesha Garrison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28A6DF"/>
              </a:solidFill>
              <a:highlight>
                <a:srgbClr val="FFFF00"/>
              </a:highlight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Kiesha Garrison: Women in Regatta Virtual Event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highlight>
                <a:srgbClr val="FFFF00"/>
              </a:highlight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dirty="0">
                <a:solidFill>
                  <a:srgbClr val="000000"/>
                </a:solidFill>
                <a:effectLst/>
                <a:latin typeface="Montserrat" panose="02000505000000020004" pitchFamily="2" charset="0"/>
              </a:rPr>
              <a:t>Praised for her poise and thoughtfulness in front of crowds ranging from Fortune 500 companies to A-list celebrities, community changemakers and beyond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solidFill>
                <a:srgbClr val="000000"/>
              </a:solidFill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solidFill>
                  <a:srgbClr val="000000"/>
                </a:solidFill>
                <a:latin typeface="Montserrat" panose="02000505000000020004" pitchFamily="2" charset="0"/>
              </a:rPr>
              <a:t>Sought-after broadcast and event host with a signature blend of intentionality, connection and warmth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solidFill>
                  <a:srgbClr val="000000"/>
                </a:solidFill>
                <a:latin typeface="Montserrat" panose="02000505000000020004" pitchFamily="2" charset="0"/>
              </a:rPr>
              <a:t>Creator of YOU Better!, a platform designed to spark deeper personal discovery and self-love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solidFill>
                  <a:srgbClr val="000000"/>
                </a:solidFill>
                <a:latin typeface="Montserrat" panose="02000505000000020004" pitchFamily="2" charset="0"/>
              </a:rPr>
              <a:t>Combines 20 years of experience as a strategic leader at corporations like Time, Inc and Microsoft with her skill as a stand up comedian to shine on-stage and engage audiences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0" dirty="0">
              <a:solidFill>
                <a:srgbClr val="000000"/>
              </a:solidFill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dirty="0">
                <a:solidFill>
                  <a:srgbClr val="000000"/>
                </a:solidFill>
                <a:effectLst/>
                <a:latin typeface="Montserrat" panose="02000505000000020004" pitchFamily="2" charset="0"/>
              </a:rPr>
              <a:t>Served as a ke</a:t>
            </a:r>
            <a:r>
              <a:rPr lang="en-US" sz="1200" dirty="0">
                <a:solidFill>
                  <a:srgbClr val="000000"/>
                </a:solidFill>
                <a:latin typeface="Montserrat" panose="02000505000000020004" pitchFamily="2" charset="0"/>
              </a:rPr>
              <a:t>y partner for events like the Women in Tech Regatta, Microsoft Ready and Include and Resulticks Ignite as well as led insightful interviews with well-known subjects including Will Smith, Lenny Kravitz, Ang Lee and Maritza McClendon</a:t>
            </a:r>
            <a:endParaRPr lang="en-US" sz="1200" i="0" dirty="0">
              <a:solidFill>
                <a:srgbClr val="000000"/>
              </a:solidFill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2000505000000020004" pitchFamily="2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1E9C843-D5FA-457E-B926-84EBA9EEFF56}"/>
              </a:ext>
            </a:extLst>
          </p:cNvPr>
          <p:cNvSpPr txBox="1">
            <a:spLocks/>
          </p:cNvSpPr>
          <p:nvPr/>
        </p:nvSpPr>
        <p:spPr>
          <a:xfrm>
            <a:off x="269895" y="3442863"/>
            <a:ext cx="4479040" cy="113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tx1"/>
                </a:solidFill>
                <a:latin typeface="LEMON MILK" panose="00000500000000000000" pitchFamily="50" charset="0"/>
              </a:rPr>
              <a:t>KIESHA GARRISON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235657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447D9AC-DCD9-8235-CFED-299960BC6244}"/>
              </a:ext>
            </a:extLst>
          </p:cNvPr>
          <p:cNvSpPr/>
          <p:nvPr/>
        </p:nvSpPr>
        <p:spPr>
          <a:xfrm>
            <a:off x="1270941" y="4353249"/>
            <a:ext cx="2691779" cy="560971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Fee Pending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B93B0A-6024-2241-E0F6-C5012FF223D6}"/>
              </a:ext>
            </a:extLst>
          </p:cNvPr>
          <p:cNvSpPr txBox="1"/>
          <p:nvPr/>
        </p:nvSpPr>
        <p:spPr>
          <a:xfrm>
            <a:off x="637495" y="5164764"/>
            <a:ext cx="39586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>
                <a:latin typeface="Montserrat" panose="00000500000000000000" pitchFamily="50" charset="0"/>
                <a:ea typeface="+mj-ea"/>
                <a:cs typeface="+mj-cs"/>
              </a:rPr>
              <a:t>Client is responsible for round-trip airfare, ground transportation in event city and hotel accommodations for up to (2) nights </a:t>
            </a:r>
          </a:p>
        </p:txBody>
      </p:sp>
    </p:spTree>
    <p:extLst>
      <p:ext uri="{BB962C8B-B14F-4D97-AF65-F5344CB8AC3E}">
        <p14:creationId xmlns:p14="http://schemas.microsoft.com/office/powerpoint/2010/main" val="32498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LEMON MILK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French</dc:creator>
  <cp:lastModifiedBy>Duncan Hesketh</cp:lastModifiedBy>
  <cp:revision>1</cp:revision>
  <dcterms:created xsi:type="dcterms:W3CDTF">2023-01-19T19:24:39Z</dcterms:created>
  <dcterms:modified xsi:type="dcterms:W3CDTF">2023-09-05T15:45:18Z</dcterms:modified>
</cp:coreProperties>
</file>