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51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2" d="100"/>
          <a:sy n="122" d="100"/>
        </p:scale>
        <p:origin x="11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B842E-6ED7-7743-AB72-A4E46F454A73}" type="datetimeFigureOut">
              <a:rPr lang="en-US" smtClean="0"/>
              <a:t>9/16/2023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63E7A-82C5-534C-B357-8D229C164109}" type="slidenum">
              <a:rPr lang="en-US" smtClean="0"/>
              <a:t>‹#›</a:t>
            </a:fld>
            <a:endParaRPr lang="en-US"/>
          </a:p>
        </p:txBody>
      </p:sp>
    </p:spTree>
    <p:extLst>
      <p:ext uri="{BB962C8B-B14F-4D97-AF65-F5344CB8AC3E}">
        <p14:creationId xmlns:p14="http://schemas.microsoft.com/office/powerpoint/2010/main" val="2187186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34444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3142-BBD1-BC1B-FBD5-0986CF1F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BEB35F-6062-4039-6570-E6BAF088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FC138-2B8A-816B-D657-DDA326D1B2AA}"/>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5" name="Footer Placeholder 4">
            <a:extLst>
              <a:ext uri="{FF2B5EF4-FFF2-40B4-BE49-F238E27FC236}">
                <a16:creationId xmlns:a16="http://schemas.microsoft.com/office/drawing/2014/main" id="{CB02C2D9-2216-791E-EACD-F6C01C8C9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6D4F6-4B5D-99F1-E12D-65ECAB4FDD8A}"/>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26283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EE29-C1C1-EE2D-345D-36EACB6DD9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8C8B9-FEA9-B977-6DD2-1D31DEE7C7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B6144-7D9B-6C41-1AA5-33CA14624985}"/>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5" name="Footer Placeholder 4">
            <a:extLst>
              <a:ext uri="{FF2B5EF4-FFF2-40B4-BE49-F238E27FC236}">
                <a16:creationId xmlns:a16="http://schemas.microsoft.com/office/drawing/2014/main" id="{BBC458E3-13CE-B3E8-97BB-62910F09C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CB09F-EBC3-4378-0F95-4E535ABDC2AE}"/>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96494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0B7D0-0247-7131-DDE0-56223982A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77F876-9BDF-A856-B968-6E3FFF4B5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C5DC2-42D2-2223-D3D7-F812707EBE52}"/>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5" name="Footer Placeholder 4">
            <a:extLst>
              <a:ext uri="{FF2B5EF4-FFF2-40B4-BE49-F238E27FC236}">
                <a16:creationId xmlns:a16="http://schemas.microsoft.com/office/drawing/2014/main" id="{9C5D1990-FC6E-E7A8-F7CB-C7E9A327C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983A0-ED7B-3AEA-1FC9-1D6DBA922018}"/>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7846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AA73-0DD0-DA77-DD9F-D55A52C65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039AA6-16AD-D2F1-9DA5-815C419181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834B5-FB05-3E67-C319-4A81593B0B16}"/>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5" name="Footer Placeholder 4">
            <a:extLst>
              <a:ext uri="{FF2B5EF4-FFF2-40B4-BE49-F238E27FC236}">
                <a16:creationId xmlns:a16="http://schemas.microsoft.com/office/drawing/2014/main" id="{D4E125E3-B71D-4EE0-DFFB-BF40B81847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A42F2-3348-42F5-3EF5-D841F59086C9}"/>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3067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67AC-6558-EDDB-3D9A-C2DFA1540E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64D89-B9C5-CCEF-D0C0-83AE60D031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07D197-F5BF-3418-1334-148695127C5A}"/>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5" name="Footer Placeholder 4">
            <a:extLst>
              <a:ext uri="{FF2B5EF4-FFF2-40B4-BE49-F238E27FC236}">
                <a16:creationId xmlns:a16="http://schemas.microsoft.com/office/drawing/2014/main" id="{5E8D351F-176C-71E2-A33C-3781F21EB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A931F-3C9D-0C53-B824-ABB9DDA1565B}"/>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15329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3B86-B909-C0DD-B9DF-98F875F973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54E63C-AD92-8AEA-CEA0-070204134C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04BEFC-ACFF-FE47-CA09-178CED6FB0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017C73-71B1-6EDD-C678-037BC7CC043F}"/>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6" name="Footer Placeholder 5">
            <a:extLst>
              <a:ext uri="{FF2B5EF4-FFF2-40B4-BE49-F238E27FC236}">
                <a16:creationId xmlns:a16="http://schemas.microsoft.com/office/drawing/2014/main" id="{41B89591-C3E1-04DA-EF74-88E308F1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7041C-3755-FB97-93AA-AEAF12C02176}"/>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18676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90E39-8D1C-612B-BB60-8A9DED8E57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85C0DC-A5AA-8E37-2E4E-DE6F22522B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BCF49D-3075-356C-8596-D403B436E8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CE5CC0-61C5-485F-736B-F85DD079D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84416C-310F-445E-DDF4-6791993B3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48990-2BC1-F416-0626-ADA1167332ED}"/>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8" name="Footer Placeholder 7">
            <a:extLst>
              <a:ext uri="{FF2B5EF4-FFF2-40B4-BE49-F238E27FC236}">
                <a16:creationId xmlns:a16="http://schemas.microsoft.com/office/drawing/2014/main" id="{E305DC1C-B7C2-F211-5A84-5A044ECCB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4AE2F1-98C4-5ABE-DB55-1EB6BB35249D}"/>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01609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CB90-32DE-765C-6D5E-19DF3D45FF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7AF563-7468-49DC-14CD-8992F8F293F4}"/>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4" name="Footer Placeholder 3">
            <a:extLst>
              <a:ext uri="{FF2B5EF4-FFF2-40B4-BE49-F238E27FC236}">
                <a16:creationId xmlns:a16="http://schemas.microsoft.com/office/drawing/2014/main" id="{3137B3A5-F882-F5FA-F7FA-85BABFDF84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E941A-9583-7028-FAB8-2D5C55710375}"/>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65492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33998-1DB0-36CA-4835-D0859FEE6FF4}"/>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3" name="Footer Placeholder 2">
            <a:extLst>
              <a:ext uri="{FF2B5EF4-FFF2-40B4-BE49-F238E27FC236}">
                <a16:creationId xmlns:a16="http://schemas.microsoft.com/office/drawing/2014/main" id="{C8E59BAC-4165-B1F0-CF5B-560A958859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879D6-EDAA-4831-733F-1103003F9822}"/>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56029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C858-D34C-2AB8-AF47-A8E5EEF147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0EC19E-9034-6285-24AD-C2A56470D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FF8BB6-CCE4-CBFE-F6B5-2819C64F2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B05E1-7920-DE41-1954-D831DFC4A26E}"/>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6" name="Footer Placeholder 5">
            <a:extLst>
              <a:ext uri="{FF2B5EF4-FFF2-40B4-BE49-F238E27FC236}">
                <a16:creationId xmlns:a16="http://schemas.microsoft.com/office/drawing/2014/main" id="{8416219B-7038-CE44-656A-053F937ED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CF4E5-75F1-B805-D1ED-CD5785F1A10F}"/>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9795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F7BB-45CA-4514-F4A3-528822B87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AB47-4333-AE3E-869C-FBC84E7C7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92083-E23B-52CE-21BD-169EAF9FA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39CD17-CDCC-8D8D-C576-B32488D6E095}"/>
              </a:ext>
            </a:extLst>
          </p:cNvPr>
          <p:cNvSpPr>
            <a:spLocks noGrp="1"/>
          </p:cNvSpPr>
          <p:nvPr>
            <p:ph type="dt" sz="half" idx="10"/>
          </p:nvPr>
        </p:nvSpPr>
        <p:spPr/>
        <p:txBody>
          <a:bodyPr/>
          <a:lstStyle/>
          <a:p>
            <a:fld id="{04481063-1F93-7C4E-8D10-117B45D12DCE}" type="datetimeFigureOut">
              <a:rPr lang="en-US" smtClean="0"/>
              <a:t>9/16/2023</a:t>
            </a:fld>
            <a:endParaRPr lang="en-US"/>
          </a:p>
        </p:txBody>
      </p:sp>
      <p:sp>
        <p:nvSpPr>
          <p:cNvPr id="6" name="Footer Placeholder 5">
            <a:extLst>
              <a:ext uri="{FF2B5EF4-FFF2-40B4-BE49-F238E27FC236}">
                <a16:creationId xmlns:a16="http://schemas.microsoft.com/office/drawing/2014/main" id="{20A6CFAD-6624-B595-741A-93605DBED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78AFB8-0730-3E04-C9F5-E1238D816DB3}"/>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94578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624B9-8768-F8D7-BBCF-8EC3141C28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751D86-6C8D-E614-E8F9-B66375F78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5B54E-4E4F-BCDC-956C-F08504D32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81063-1F93-7C4E-8D10-117B45D12DCE}" type="datetimeFigureOut">
              <a:rPr lang="en-US" smtClean="0"/>
              <a:t>9/16/2023</a:t>
            </a:fld>
            <a:endParaRPr lang="en-US"/>
          </a:p>
        </p:txBody>
      </p:sp>
      <p:sp>
        <p:nvSpPr>
          <p:cNvPr id="5" name="Footer Placeholder 4">
            <a:extLst>
              <a:ext uri="{FF2B5EF4-FFF2-40B4-BE49-F238E27FC236}">
                <a16:creationId xmlns:a16="http://schemas.microsoft.com/office/drawing/2014/main" id="{02D01D05-4561-206E-308F-3373F23C1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07705D-AECB-825F-B8A4-C29508DF66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ACB3B-FB71-3F45-B7C4-87311324B948}" type="slidenum">
              <a:rPr lang="en-US" smtClean="0"/>
              <a:t>‹#›</a:t>
            </a:fld>
            <a:endParaRPr lang="en-US"/>
          </a:p>
        </p:txBody>
      </p:sp>
    </p:spTree>
    <p:extLst>
      <p:ext uri="{BB962C8B-B14F-4D97-AF65-F5344CB8AC3E}">
        <p14:creationId xmlns:p14="http://schemas.microsoft.com/office/powerpoint/2010/main" val="1806449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hyperlink" Target="https://vimeo.com/768570539" TargetMode="External"/><Relationship Id="rId7"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hyperlink" Target="https://vimeo.com/865398018" TargetMode="External"/><Relationship Id="rId10" Type="http://schemas.openxmlformats.org/officeDocument/2006/relationships/image" Target="../media/image5.jpg"/><Relationship Id="rId4" Type="http://schemas.openxmlformats.org/officeDocument/2006/relationships/hyperlink" Target="https://www.youtube.com/watch?v=ozrzVuZTcR4"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36060" y="1386986"/>
            <a:ext cx="7059584" cy="5262979"/>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0000500000000000000" pitchFamily="50" charset="0"/>
                <a:hlinkClick r:id="rId3"/>
              </a:rPr>
              <a:t>Watch Dr. Justin Cohen: Human Transformation</a:t>
            </a:r>
            <a:endParaRPr lang="en-US" sz="1200" b="1" dirty="0">
              <a:solidFill>
                <a:srgbClr val="28A6DF"/>
              </a:solidFill>
              <a:latin typeface="Montserrat" panose="00000500000000000000" pitchFamily="50" charset="0"/>
              <a:hlinkClick r:id="rId4">
                <a:extLst>
                  <a:ext uri="{A12FA001-AC4F-418D-AE19-62706E023703}">
                    <ahyp:hlinkClr xmlns:ahyp="http://schemas.microsoft.com/office/drawing/2018/hyperlinkcolor" val="tx"/>
                  </a:ext>
                </a:extLst>
              </a:hlinkClick>
            </a:endParaRPr>
          </a:p>
          <a:p>
            <a:pPr algn="just">
              <a:buClr>
                <a:srgbClr val="28A6DF"/>
              </a:buClr>
              <a:buSzPct val="120000"/>
            </a:pPr>
            <a:endParaRPr lang="en-US" sz="1200" b="1" dirty="0">
              <a:solidFill>
                <a:srgbClr val="28A6DF"/>
              </a:solidFill>
              <a:latin typeface="Montserrat" panose="00000500000000000000" pitchFamily="50" charset="0"/>
              <a:hlinkClick r:id="rId4">
                <a:extLst>
                  <a:ext uri="{A12FA001-AC4F-418D-AE19-62706E023703}">
                    <ahyp:hlinkClr xmlns:ahyp="http://schemas.microsoft.com/office/drawing/2018/hyperlinkcolor" val="tx"/>
                  </a:ext>
                </a:extLst>
              </a:hlinkClick>
            </a:endParaRPr>
          </a:p>
          <a:p>
            <a:pPr algn="just">
              <a:buClr>
                <a:srgbClr val="28A6DF"/>
              </a:buClr>
              <a:buSzPct val="120000"/>
            </a:pPr>
            <a:r>
              <a:rPr lang="en-US" sz="1200" b="1" dirty="0">
                <a:solidFill>
                  <a:srgbClr val="28A6DF"/>
                </a:solidFill>
                <a:latin typeface="Montserrat" panose="00000500000000000000" pitchFamily="50" charset="0"/>
                <a:hlinkClick r:id="rId5"/>
              </a:rPr>
              <a:t>Watch Dr. Justin Cohen: Bounce Forward</a:t>
            </a:r>
            <a:endParaRPr lang="en-US" sz="1200" b="1" dirty="0">
              <a:solidFill>
                <a:srgbClr val="28A6DF"/>
              </a:solidFill>
              <a:latin typeface="Montserrat" panose="00000500000000000000" pitchFamily="50" charset="0"/>
            </a:endParaRPr>
          </a:p>
          <a:p>
            <a:pPr algn="just">
              <a:buClr>
                <a:srgbClr val="28A6DF"/>
              </a:buClr>
              <a:buSzPct val="120000"/>
            </a:pPr>
            <a:endParaRPr lang="en-US" sz="1200" dirty="0">
              <a:highlight>
                <a:srgbClr val="FFFF00"/>
              </a:highlight>
              <a:latin typeface="Montserrat" panose="00000500000000000000" pitchFamily="50"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Dr. Justin Cohen is a bestselling author and global speaker and is one of the world’s leading experts in human transformation.</a:t>
            </a:r>
          </a:p>
          <a:p>
            <a:pPr marL="174625" indent="-174625">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Justin has spoken, trained and coached tens of thousands of people in over forty countries, providing them with powerful tools and insights to achieve lasting breakthroughs in their lives and businesses.</a:t>
            </a:r>
          </a:p>
          <a:p>
            <a:pPr marL="174625" indent="-174625">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With cutting edge research, humor, entertaining stories and practical take-home tools, Dr. Justin Cohen will inspire and equip your people to unleash their potential.</a:t>
            </a:r>
          </a:p>
          <a:p>
            <a:pPr marL="174625" indent="-174625">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He has shared the stage with many luminaries including Deepak Chopra, Jack Canfield, John Maxwell and Richard Branson.</a:t>
            </a:r>
            <a:endParaRPr lang="en-US" sz="1200" b="0" i="0" dirty="0">
              <a:effectLst/>
              <a:latin typeface="Montserrat" panose="00000500000000000000" pitchFamily="2" charset="0"/>
            </a:endParaRPr>
          </a:p>
          <a:p>
            <a:pPr>
              <a:buClr>
                <a:srgbClr val="28A6DF"/>
              </a:buClr>
              <a:buSzPct val="120000"/>
            </a:pPr>
            <a:endParaRPr lang="en-US" sz="1200" dirty="0">
              <a:solidFill>
                <a:srgbClr val="000000"/>
              </a:solidFill>
              <a:latin typeface="Arial" panose="020B0604020202020204" pitchFamily="34" charset="0"/>
            </a:endParaRPr>
          </a:p>
          <a:p>
            <a:pPr>
              <a:buClr>
                <a:srgbClr val="28A6DF"/>
              </a:buClr>
              <a:buSzPct val="120000"/>
            </a:pPr>
            <a:r>
              <a:rPr lang="en-US" sz="1200" dirty="0">
                <a:solidFill>
                  <a:srgbClr val="000000"/>
                </a:solidFill>
                <a:latin typeface="Arial" panose="020B0604020202020204" pitchFamily="34" charset="0"/>
              </a:rPr>
              <a:t>KEYNOTE TOPICS:</a:t>
            </a:r>
          </a:p>
          <a:p>
            <a:pPr marL="174625" indent="-174625">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Bounce Forward Better!</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WINNING WITH RELATIONSHIPS - 21 Laws of Influence</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The Psychology of Success</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What’s your story?</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The Power of Connection</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Leadership Inside Out</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Setting and Scoring Goals</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The Psychology of Sales Superstars</a:t>
            </a:r>
          </a:p>
          <a:p>
            <a:pPr marL="174625" indent="-174625">
              <a:buClr>
                <a:srgbClr val="28A6DF"/>
              </a:buClr>
              <a:buSzPct val="120000"/>
              <a:buFont typeface="Montserrat" panose="00000500000000000000" pitchFamily="50" charset="0"/>
              <a:buChar char="›"/>
            </a:pPr>
            <a:endParaRPr lang="en-US" sz="1200" dirty="0">
              <a:latin typeface="Montserrat" panose="00000500000000000000" pitchFamily="2"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85826" y="3190934"/>
            <a:ext cx="4663110" cy="2220858"/>
            <a:chOff x="185980" y="3215479"/>
            <a:chExt cx="4663110" cy="222085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185980" y="3215479"/>
              <a:ext cx="466311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rgbClr val="000000"/>
                  </a:solidFill>
                  <a:latin typeface="Arial" panose="020B0604020202020204" pitchFamily="34" charset="0"/>
                </a:rPr>
                <a:t>Dr. Justin Cohen</a:t>
              </a:r>
              <a:endParaRPr lang="en-US" sz="3200" b="1" i="0" dirty="0">
                <a:solidFill>
                  <a:srgbClr val="000000"/>
                </a:solidFill>
                <a:effectLst/>
                <a:latin typeface="Arial" panose="020B0604020202020204" pitchFamily="34" charset="0"/>
              </a:endParaRPr>
            </a:p>
            <a:p>
              <a:pPr algn="ctr"/>
              <a:r>
                <a:rPr lang="en-US" sz="1600" dirty="0">
                  <a:latin typeface="Montserrat" panose="02000505000000020004" pitchFamily="2" charset="0"/>
                </a:rPr>
                <a:t>Human Transformation Speaker</a:t>
              </a:r>
              <a:endParaRPr lang="en-US" sz="1600"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569361" y="4372486"/>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$12,500</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09242" y="4790006"/>
              <a:ext cx="3606401" cy="6463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ground transportation in event city, hotel accommodations and incidentals </a:t>
              </a:r>
            </a:p>
            <a:p>
              <a:pPr algn="ctr"/>
              <a:r>
                <a:rPr lang="en-US" sz="900" i="1" dirty="0">
                  <a:latin typeface="Montserrat" panose="00000500000000000000" pitchFamily="50" charset="0"/>
                </a:rPr>
                <a:t>for up to two nights</a:t>
              </a:r>
            </a:p>
            <a:p>
              <a:pPr marL="0" marR="0">
                <a:spcBef>
                  <a:spcPts val="0"/>
                </a:spcBef>
                <a:spcAft>
                  <a:spcPts val="0"/>
                </a:spcAft>
              </a:pPr>
              <a:endParaRPr lang="en-US" sz="900" i="1" dirty="0">
                <a:latin typeface="Montserrat" panose="00000500000000000000" pitchFamily="50" charset="0"/>
              </a:endParaRP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96356" y="4242349"/>
            <a:ext cx="4226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2" name="Picture 2">
            <a:extLst>
              <a:ext uri="{FF2B5EF4-FFF2-40B4-BE49-F238E27FC236}">
                <a16:creationId xmlns:a16="http://schemas.microsoft.com/office/drawing/2014/main" id="{34E944EF-C34D-3B93-4E95-DF152FA8A866}"/>
              </a:ext>
            </a:extLst>
          </p:cNvPr>
          <p:cNvPicPr>
            <a:picLocks noChangeAspect="1" noChangeArrowheads="1"/>
          </p:cNvPicPr>
          <p:nvPr/>
        </p:nvPicPr>
        <p:blipFill>
          <a:blip r:embed="rId6"/>
          <a:srcRect l="13538" r="13538"/>
          <a:stretch/>
        </p:blipFill>
        <p:spPr bwMode="auto">
          <a:xfrm>
            <a:off x="1069108" y="710740"/>
            <a:ext cx="2696547" cy="2595791"/>
          </a:xfrm>
          <a:prstGeom prst="ellipse">
            <a:avLst/>
          </a:prstGeom>
          <a:noFill/>
          <a:extLst>
            <a:ext uri="{909E8E84-426E-40DD-AFC4-6F175D3DCCD1}">
              <a14:hiddenFill xmlns:a14="http://schemas.microsoft.com/office/drawing/2010/main">
                <a:solidFill>
                  <a:srgbClr val="FFFFFF"/>
                </a:solidFill>
              </a14:hiddenFill>
            </a:ext>
          </a:extLst>
        </p:spPr>
      </p:pic>
      <p:pic>
        <p:nvPicPr>
          <p:cNvPr id="21" name="Picture 20" descr="A book cover with a person sitting on top of a stack of books&#10;&#10;Description automatically generated">
            <a:extLst>
              <a:ext uri="{FF2B5EF4-FFF2-40B4-BE49-F238E27FC236}">
                <a16:creationId xmlns:a16="http://schemas.microsoft.com/office/drawing/2014/main" id="{9FBA8842-3726-9B66-5834-696C72FB82C6}"/>
              </a:ext>
            </a:extLst>
          </p:cNvPr>
          <p:cNvPicPr>
            <a:picLocks noChangeAspect="1"/>
          </p:cNvPicPr>
          <p:nvPr/>
        </p:nvPicPr>
        <p:blipFill>
          <a:blip r:embed="rId7"/>
          <a:stretch>
            <a:fillRect/>
          </a:stretch>
        </p:blipFill>
        <p:spPr>
          <a:xfrm>
            <a:off x="3443998" y="5178168"/>
            <a:ext cx="1058592" cy="1679832"/>
          </a:xfrm>
          <a:prstGeom prst="rect">
            <a:avLst/>
          </a:prstGeom>
        </p:spPr>
      </p:pic>
      <p:pic>
        <p:nvPicPr>
          <p:cNvPr id="23" name="Picture 22" descr="A book cover with red text&#10;&#10;Description automatically generated">
            <a:extLst>
              <a:ext uri="{FF2B5EF4-FFF2-40B4-BE49-F238E27FC236}">
                <a16:creationId xmlns:a16="http://schemas.microsoft.com/office/drawing/2014/main" id="{7A66605C-C31E-4B3C-CF35-B05F3F933A64}"/>
              </a:ext>
            </a:extLst>
          </p:cNvPr>
          <p:cNvPicPr>
            <a:picLocks noChangeAspect="1"/>
          </p:cNvPicPr>
          <p:nvPr/>
        </p:nvPicPr>
        <p:blipFill>
          <a:blip r:embed="rId8"/>
          <a:stretch>
            <a:fillRect/>
          </a:stretch>
        </p:blipFill>
        <p:spPr>
          <a:xfrm>
            <a:off x="2436864" y="5267761"/>
            <a:ext cx="950340" cy="1508051"/>
          </a:xfrm>
          <a:prstGeom prst="rect">
            <a:avLst/>
          </a:prstGeom>
        </p:spPr>
      </p:pic>
      <p:pic>
        <p:nvPicPr>
          <p:cNvPr id="25" name="Picture 24" descr="A light shining through a door&#10;&#10;Description automatically generated">
            <a:extLst>
              <a:ext uri="{FF2B5EF4-FFF2-40B4-BE49-F238E27FC236}">
                <a16:creationId xmlns:a16="http://schemas.microsoft.com/office/drawing/2014/main" id="{D949315C-5333-734C-BEA4-AD6606346F57}"/>
              </a:ext>
            </a:extLst>
          </p:cNvPr>
          <p:cNvPicPr>
            <a:picLocks noChangeAspect="1"/>
          </p:cNvPicPr>
          <p:nvPr/>
        </p:nvPicPr>
        <p:blipFill>
          <a:blip r:embed="rId9"/>
          <a:stretch>
            <a:fillRect/>
          </a:stretch>
        </p:blipFill>
        <p:spPr>
          <a:xfrm>
            <a:off x="1366874" y="5322774"/>
            <a:ext cx="953255" cy="1479042"/>
          </a:xfrm>
          <a:prstGeom prst="rect">
            <a:avLst/>
          </a:prstGeom>
        </p:spPr>
      </p:pic>
      <p:pic>
        <p:nvPicPr>
          <p:cNvPr id="27" name="Picture 26" descr="A white book with red text&#10;&#10;Description automatically generated">
            <a:extLst>
              <a:ext uri="{FF2B5EF4-FFF2-40B4-BE49-F238E27FC236}">
                <a16:creationId xmlns:a16="http://schemas.microsoft.com/office/drawing/2014/main" id="{7F36CED9-D851-B4A7-4EBB-08F32E215129}"/>
              </a:ext>
            </a:extLst>
          </p:cNvPr>
          <p:cNvPicPr>
            <a:picLocks noChangeAspect="1"/>
          </p:cNvPicPr>
          <p:nvPr/>
        </p:nvPicPr>
        <p:blipFill>
          <a:blip r:embed="rId10"/>
          <a:stretch>
            <a:fillRect/>
          </a:stretch>
        </p:blipFill>
        <p:spPr>
          <a:xfrm>
            <a:off x="244509" y="5188724"/>
            <a:ext cx="1046901" cy="1661279"/>
          </a:xfrm>
          <a:prstGeom prst="rect">
            <a:avLst/>
          </a:prstGeom>
        </p:spPr>
      </p:pic>
    </p:spTree>
    <p:extLst>
      <p:ext uri="{BB962C8B-B14F-4D97-AF65-F5344CB8AC3E}">
        <p14:creationId xmlns:p14="http://schemas.microsoft.com/office/powerpoint/2010/main" val="50838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10307</TotalTime>
  <Words>193</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59</cp:revision>
  <dcterms:created xsi:type="dcterms:W3CDTF">2023-06-13T21:55:48Z</dcterms:created>
  <dcterms:modified xsi:type="dcterms:W3CDTF">2023-09-18T00:05:42Z</dcterms:modified>
</cp:coreProperties>
</file>