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75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3" d="100"/>
          <a:sy n="123" d="100"/>
        </p:scale>
        <p:origin x="114"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AF0280-4F35-427F-BED7-AB60849B9E30}" type="datetimeFigureOut">
              <a:rPr lang="en-US" smtClean="0"/>
              <a:t>9/6/2023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4E1B66-A87D-4C52-9498-C5949FC4331F}" type="slidenum">
              <a:rPr lang="en-US" smtClean="0"/>
              <a:t>‹#›</a:t>
            </a:fld>
            <a:endParaRPr lang="en-US"/>
          </a:p>
        </p:txBody>
      </p:sp>
    </p:spTree>
    <p:extLst>
      <p:ext uri="{BB962C8B-B14F-4D97-AF65-F5344CB8AC3E}">
        <p14:creationId xmlns:p14="http://schemas.microsoft.com/office/powerpoint/2010/main" val="3185225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4121521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F1722-AEE9-13BE-3218-32CB430B03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C49D92A-FF36-F64A-BF88-3775E402D2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EAB7CD-EAB7-356C-BA47-F3B598532D8E}"/>
              </a:ext>
            </a:extLst>
          </p:cNvPr>
          <p:cNvSpPr>
            <a:spLocks noGrp="1"/>
          </p:cNvSpPr>
          <p:nvPr>
            <p:ph type="dt" sz="half" idx="10"/>
          </p:nvPr>
        </p:nvSpPr>
        <p:spPr/>
        <p:txBody>
          <a:bodyPr/>
          <a:lstStyle/>
          <a:p>
            <a:fld id="{E988E24D-8787-4E3C-A44F-6052CE4F2033}" type="datetimeFigureOut">
              <a:rPr lang="en-US" smtClean="0"/>
              <a:t>9/6/2023</a:t>
            </a:fld>
            <a:endParaRPr lang="en-US"/>
          </a:p>
        </p:txBody>
      </p:sp>
      <p:sp>
        <p:nvSpPr>
          <p:cNvPr id="5" name="Footer Placeholder 4">
            <a:extLst>
              <a:ext uri="{FF2B5EF4-FFF2-40B4-BE49-F238E27FC236}">
                <a16:creationId xmlns:a16="http://schemas.microsoft.com/office/drawing/2014/main" id="{F4EFF686-760B-D157-4092-DED8349335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064A59-E701-F7FB-0C86-6887DC67F48F}"/>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625101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E07AD-7BF2-8189-1344-04392EC0E8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F73E36F-35BB-7B4C-8717-E31177A18A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C88D18-1E02-DFEF-B8AB-425C40D43325}"/>
              </a:ext>
            </a:extLst>
          </p:cNvPr>
          <p:cNvSpPr>
            <a:spLocks noGrp="1"/>
          </p:cNvSpPr>
          <p:nvPr>
            <p:ph type="dt" sz="half" idx="10"/>
          </p:nvPr>
        </p:nvSpPr>
        <p:spPr/>
        <p:txBody>
          <a:bodyPr/>
          <a:lstStyle/>
          <a:p>
            <a:fld id="{E988E24D-8787-4E3C-A44F-6052CE4F2033}" type="datetimeFigureOut">
              <a:rPr lang="en-US" smtClean="0"/>
              <a:t>9/6/2023</a:t>
            </a:fld>
            <a:endParaRPr lang="en-US"/>
          </a:p>
        </p:txBody>
      </p:sp>
      <p:sp>
        <p:nvSpPr>
          <p:cNvPr id="5" name="Footer Placeholder 4">
            <a:extLst>
              <a:ext uri="{FF2B5EF4-FFF2-40B4-BE49-F238E27FC236}">
                <a16:creationId xmlns:a16="http://schemas.microsoft.com/office/drawing/2014/main" id="{6FB41B40-1FAC-9270-07C4-0C97CA108B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3F6208-1E4F-6B40-F773-85368A94EF2E}"/>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3536589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565683-B756-4F55-B7A5-2226F7C783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531269-8102-758A-43C0-8E471B3206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CA39A2-856F-7740-1117-93DA944F980D}"/>
              </a:ext>
            </a:extLst>
          </p:cNvPr>
          <p:cNvSpPr>
            <a:spLocks noGrp="1"/>
          </p:cNvSpPr>
          <p:nvPr>
            <p:ph type="dt" sz="half" idx="10"/>
          </p:nvPr>
        </p:nvSpPr>
        <p:spPr/>
        <p:txBody>
          <a:bodyPr/>
          <a:lstStyle/>
          <a:p>
            <a:fld id="{E988E24D-8787-4E3C-A44F-6052CE4F2033}" type="datetimeFigureOut">
              <a:rPr lang="en-US" smtClean="0"/>
              <a:t>9/6/2023</a:t>
            </a:fld>
            <a:endParaRPr lang="en-US"/>
          </a:p>
        </p:txBody>
      </p:sp>
      <p:sp>
        <p:nvSpPr>
          <p:cNvPr id="5" name="Footer Placeholder 4">
            <a:extLst>
              <a:ext uri="{FF2B5EF4-FFF2-40B4-BE49-F238E27FC236}">
                <a16:creationId xmlns:a16="http://schemas.microsoft.com/office/drawing/2014/main" id="{B41697C0-93D3-8094-4AAC-8D4917295C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9D94B9-E7A4-0E80-4C1B-5567E18D7E16}"/>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305129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98C1B-95AB-72E3-ACEB-8DEFB1AF4C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41194E-FA1F-F5CB-C6DE-D40B653649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F923AD-9BFE-6ECB-7EBF-A7DC7FCEA3DF}"/>
              </a:ext>
            </a:extLst>
          </p:cNvPr>
          <p:cNvSpPr>
            <a:spLocks noGrp="1"/>
          </p:cNvSpPr>
          <p:nvPr>
            <p:ph type="dt" sz="half" idx="10"/>
          </p:nvPr>
        </p:nvSpPr>
        <p:spPr/>
        <p:txBody>
          <a:bodyPr/>
          <a:lstStyle/>
          <a:p>
            <a:fld id="{E988E24D-8787-4E3C-A44F-6052CE4F2033}" type="datetimeFigureOut">
              <a:rPr lang="en-US" smtClean="0"/>
              <a:t>9/6/2023</a:t>
            </a:fld>
            <a:endParaRPr lang="en-US"/>
          </a:p>
        </p:txBody>
      </p:sp>
      <p:sp>
        <p:nvSpPr>
          <p:cNvPr id="5" name="Footer Placeholder 4">
            <a:extLst>
              <a:ext uri="{FF2B5EF4-FFF2-40B4-BE49-F238E27FC236}">
                <a16:creationId xmlns:a16="http://schemas.microsoft.com/office/drawing/2014/main" id="{70244AD4-21F8-A3CF-9829-E044D69368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72F815-A28A-2860-2F2C-2CEF9BFE4018}"/>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1185819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DF7BC-2D8E-AAFB-48C4-0B7C701541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89363F-A6E3-B0C9-2E6B-4119E09BAE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AD644C-FC2A-38A3-17D3-374D9F6046FF}"/>
              </a:ext>
            </a:extLst>
          </p:cNvPr>
          <p:cNvSpPr>
            <a:spLocks noGrp="1"/>
          </p:cNvSpPr>
          <p:nvPr>
            <p:ph type="dt" sz="half" idx="10"/>
          </p:nvPr>
        </p:nvSpPr>
        <p:spPr/>
        <p:txBody>
          <a:bodyPr/>
          <a:lstStyle/>
          <a:p>
            <a:fld id="{E988E24D-8787-4E3C-A44F-6052CE4F2033}" type="datetimeFigureOut">
              <a:rPr lang="en-US" smtClean="0"/>
              <a:t>9/6/2023</a:t>
            </a:fld>
            <a:endParaRPr lang="en-US"/>
          </a:p>
        </p:txBody>
      </p:sp>
      <p:sp>
        <p:nvSpPr>
          <p:cNvPr id="5" name="Footer Placeholder 4">
            <a:extLst>
              <a:ext uri="{FF2B5EF4-FFF2-40B4-BE49-F238E27FC236}">
                <a16:creationId xmlns:a16="http://schemas.microsoft.com/office/drawing/2014/main" id="{01F51B49-8409-42DB-94C1-509965D585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C2FAEE-BEAB-2CC9-79C4-642CFB4B822F}"/>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30078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C8724-C12A-B0DF-A4BB-3BE1676CE1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E49854-CB1D-0C2F-6AEA-C83501CBA5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454B49-4808-E752-3E05-902D72031CD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A43EF-9ACE-C501-8171-1B3E06689BD5}"/>
              </a:ext>
            </a:extLst>
          </p:cNvPr>
          <p:cNvSpPr>
            <a:spLocks noGrp="1"/>
          </p:cNvSpPr>
          <p:nvPr>
            <p:ph type="dt" sz="half" idx="10"/>
          </p:nvPr>
        </p:nvSpPr>
        <p:spPr/>
        <p:txBody>
          <a:bodyPr/>
          <a:lstStyle/>
          <a:p>
            <a:fld id="{E988E24D-8787-4E3C-A44F-6052CE4F2033}" type="datetimeFigureOut">
              <a:rPr lang="en-US" smtClean="0"/>
              <a:t>9/6/2023</a:t>
            </a:fld>
            <a:endParaRPr lang="en-US"/>
          </a:p>
        </p:txBody>
      </p:sp>
      <p:sp>
        <p:nvSpPr>
          <p:cNvPr id="6" name="Footer Placeholder 5">
            <a:extLst>
              <a:ext uri="{FF2B5EF4-FFF2-40B4-BE49-F238E27FC236}">
                <a16:creationId xmlns:a16="http://schemas.microsoft.com/office/drawing/2014/main" id="{1D33B4B4-510D-5522-7A60-73F9C39A2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66907C-7575-48AC-9AFF-632D17B4E494}"/>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227602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A7054-4BAC-C23A-9384-C31FF38CAEB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54F321E-11E0-2298-DA3A-C306844E65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0D6374F-4A84-D4FF-A7C9-85D930252D7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FE645E-7A34-B70F-8A95-B7385DE588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74274D-FEC5-6F34-36B5-8B007B189E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7CCCC0-D181-D86A-ADBE-CE80E123DD59}"/>
              </a:ext>
            </a:extLst>
          </p:cNvPr>
          <p:cNvSpPr>
            <a:spLocks noGrp="1"/>
          </p:cNvSpPr>
          <p:nvPr>
            <p:ph type="dt" sz="half" idx="10"/>
          </p:nvPr>
        </p:nvSpPr>
        <p:spPr/>
        <p:txBody>
          <a:bodyPr/>
          <a:lstStyle/>
          <a:p>
            <a:fld id="{E988E24D-8787-4E3C-A44F-6052CE4F2033}" type="datetimeFigureOut">
              <a:rPr lang="en-US" smtClean="0"/>
              <a:t>9/6/2023</a:t>
            </a:fld>
            <a:endParaRPr lang="en-US"/>
          </a:p>
        </p:txBody>
      </p:sp>
      <p:sp>
        <p:nvSpPr>
          <p:cNvPr id="8" name="Footer Placeholder 7">
            <a:extLst>
              <a:ext uri="{FF2B5EF4-FFF2-40B4-BE49-F238E27FC236}">
                <a16:creationId xmlns:a16="http://schemas.microsoft.com/office/drawing/2014/main" id="{5DB1BC72-5E8C-04F5-DC2D-AEBF7AE38C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3D39E45-08DD-A82E-6DB7-E0750081C9A1}"/>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1240092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9F704-53EF-2001-BD0B-10B88C07F72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60FD9B-C2BE-AFCB-F74D-B641380341AC}"/>
              </a:ext>
            </a:extLst>
          </p:cNvPr>
          <p:cNvSpPr>
            <a:spLocks noGrp="1"/>
          </p:cNvSpPr>
          <p:nvPr>
            <p:ph type="dt" sz="half" idx="10"/>
          </p:nvPr>
        </p:nvSpPr>
        <p:spPr/>
        <p:txBody>
          <a:bodyPr/>
          <a:lstStyle/>
          <a:p>
            <a:fld id="{E988E24D-8787-4E3C-A44F-6052CE4F2033}" type="datetimeFigureOut">
              <a:rPr lang="en-US" smtClean="0"/>
              <a:t>9/6/2023</a:t>
            </a:fld>
            <a:endParaRPr lang="en-US"/>
          </a:p>
        </p:txBody>
      </p:sp>
      <p:sp>
        <p:nvSpPr>
          <p:cNvPr id="4" name="Footer Placeholder 3">
            <a:extLst>
              <a:ext uri="{FF2B5EF4-FFF2-40B4-BE49-F238E27FC236}">
                <a16:creationId xmlns:a16="http://schemas.microsoft.com/office/drawing/2014/main" id="{885D43F7-C81F-0E53-3B88-97CB723A8D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FCB3F71-FCD7-6F23-B6BC-48C899CC3E90}"/>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3509734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013B9A-6EF6-0D98-2BB6-B4D2DBE49B16}"/>
              </a:ext>
            </a:extLst>
          </p:cNvPr>
          <p:cNvSpPr>
            <a:spLocks noGrp="1"/>
          </p:cNvSpPr>
          <p:nvPr>
            <p:ph type="dt" sz="half" idx="10"/>
          </p:nvPr>
        </p:nvSpPr>
        <p:spPr/>
        <p:txBody>
          <a:bodyPr/>
          <a:lstStyle/>
          <a:p>
            <a:fld id="{E988E24D-8787-4E3C-A44F-6052CE4F2033}" type="datetimeFigureOut">
              <a:rPr lang="en-US" smtClean="0"/>
              <a:t>9/6/2023</a:t>
            </a:fld>
            <a:endParaRPr lang="en-US"/>
          </a:p>
        </p:txBody>
      </p:sp>
      <p:sp>
        <p:nvSpPr>
          <p:cNvPr id="3" name="Footer Placeholder 2">
            <a:extLst>
              <a:ext uri="{FF2B5EF4-FFF2-40B4-BE49-F238E27FC236}">
                <a16:creationId xmlns:a16="http://schemas.microsoft.com/office/drawing/2014/main" id="{C14A1F64-5E8D-3A38-F6F0-949B69F17AC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F999D0-93B3-FA8A-ADCA-5039EEC24C03}"/>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2449575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2BDDB-3ED3-DFD4-C223-46F5417800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748B146-8F3D-5A71-96B0-4579A71BCD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5D6DD0-8769-ABE8-E50C-FC9E0A80E4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C637ED-8050-EA79-8E20-3D5DD5149CAA}"/>
              </a:ext>
            </a:extLst>
          </p:cNvPr>
          <p:cNvSpPr>
            <a:spLocks noGrp="1"/>
          </p:cNvSpPr>
          <p:nvPr>
            <p:ph type="dt" sz="half" idx="10"/>
          </p:nvPr>
        </p:nvSpPr>
        <p:spPr/>
        <p:txBody>
          <a:bodyPr/>
          <a:lstStyle/>
          <a:p>
            <a:fld id="{E988E24D-8787-4E3C-A44F-6052CE4F2033}" type="datetimeFigureOut">
              <a:rPr lang="en-US" smtClean="0"/>
              <a:t>9/6/2023</a:t>
            </a:fld>
            <a:endParaRPr lang="en-US"/>
          </a:p>
        </p:txBody>
      </p:sp>
      <p:sp>
        <p:nvSpPr>
          <p:cNvPr id="6" name="Footer Placeholder 5">
            <a:extLst>
              <a:ext uri="{FF2B5EF4-FFF2-40B4-BE49-F238E27FC236}">
                <a16:creationId xmlns:a16="http://schemas.microsoft.com/office/drawing/2014/main" id="{B319E5B7-619F-FF84-0403-A2ACFD70F6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118B4C-D64D-4FE8-F9E6-4722CD4592F0}"/>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1661842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E1E1D-5CB2-BB5B-A770-75069623FC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E635F8-11EC-AADF-1EA2-14AE782926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DCA0B8-61DF-F78E-BC2D-2EEF0DC18B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1B37B6-0449-4D97-8520-F37627E67F57}"/>
              </a:ext>
            </a:extLst>
          </p:cNvPr>
          <p:cNvSpPr>
            <a:spLocks noGrp="1"/>
          </p:cNvSpPr>
          <p:nvPr>
            <p:ph type="dt" sz="half" idx="10"/>
          </p:nvPr>
        </p:nvSpPr>
        <p:spPr/>
        <p:txBody>
          <a:bodyPr/>
          <a:lstStyle/>
          <a:p>
            <a:fld id="{E988E24D-8787-4E3C-A44F-6052CE4F2033}" type="datetimeFigureOut">
              <a:rPr lang="en-US" smtClean="0"/>
              <a:t>9/6/2023</a:t>
            </a:fld>
            <a:endParaRPr lang="en-US"/>
          </a:p>
        </p:txBody>
      </p:sp>
      <p:sp>
        <p:nvSpPr>
          <p:cNvPr id="6" name="Footer Placeholder 5">
            <a:extLst>
              <a:ext uri="{FF2B5EF4-FFF2-40B4-BE49-F238E27FC236}">
                <a16:creationId xmlns:a16="http://schemas.microsoft.com/office/drawing/2014/main" id="{D388307C-28E9-EA87-A087-B40C77C9B3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48EDC8-CBD6-75DC-5E65-325E1229095F}"/>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416424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4FBDD8-B64B-4402-FC2F-79AB0C2537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A262E32-8C88-187C-C13E-60D8D4E4CF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D341FC-F57B-4FA0-8E15-2B3D3A466C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88E24D-8787-4E3C-A44F-6052CE4F2033}" type="datetimeFigureOut">
              <a:rPr lang="en-US" smtClean="0"/>
              <a:t>9/6/2023</a:t>
            </a:fld>
            <a:endParaRPr lang="en-US"/>
          </a:p>
        </p:txBody>
      </p:sp>
      <p:sp>
        <p:nvSpPr>
          <p:cNvPr id="5" name="Footer Placeholder 4">
            <a:extLst>
              <a:ext uri="{FF2B5EF4-FFF2-40B4-BE49-F238E27FC236}">
                <a16:creationId xmlns:a16="http://schemas.microsoft.com/office/drawing/2014/main" id="{A1DB3845-063D-246F-45B0-6ECAB5A007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0E5F44-BE39-B284-3A2C-7FD9D37028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8FD527-3482-453A-BDAD-66E1ACFA3EA9}" type="slidenum">
              <a:rPr lang="en-US" smtClean="0"/>
              <a:t>‹#›</a:t>
            </a:fld>
            <a:endParaRPr lang="en-US"/>
          </a:p>
        </p:txBody>
      </p:sp>
    </p:spTree>
    <p:extLst>
      <p:ext uri="{BB962C8B-B14F-4D97-AF65-F5344CB8AC3E}">
        <p14:creationId xmlns:p14="http://schemas.microsoft.com/office/powerpoint/2010/main" val="3975387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hyperlink" Target="https://youtu.be/_WWcHNpqmXc?si=waWPzpdblgI6YvK_" TargetMode="Externa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s://youtu.be/aBibM4da8vU?si=aZ1tJC5pdIkQexl4" TargetMode="Externa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4294967295"/>
          </p:nvPr>
        </p:nvSpPr>
        <p:spPr>
          <a:xfrm>
            <a:off x="10608166" y="6172959"/>
            <a:ext cx="541713" cy="365125"/>
          </a:xfrm>
        </p:spPr>
        <p:txBody>
          <a:bodyPr/>
          <a:lstStyle/>
          <a:p>
            <a:fld id="{AE9247E1-8B9F-43C5-AC1A-30D5214D3D98}" type="slidenum">
              <a:rPr lang="en-US" smtClean="0">
                <a:solidFill>
                  <a:schemeClr val="tx1"/>
                </a:solidFill>
                <a:latin typeface="Montserrat" panose="02000505000000020004" pitchFamily="2" charset="0"/>
              </a:rPr>
              <a:pPr/>
              <a:t>1</a:t>
            </a:fld>
            <a:endParaRPr lang="en-US" dirty="0">
              <a:solidFill>
                <a:schemeClr val="tx1"/>
              </a:solidFill>
              <a:latin typeface="Montserrat" panose="02000505000000020004" pitchFamily="2" charset="0"/>
            </a:endParaRPr>
          </a:p>
        </p:txBody>
      </p:sp>
      <p:sp>
        <p:nvSpPr>
          <p:cNvPr id="62" name="TextBox 61">
            <a:extLst>
              <a:ext uri="{FF2B5EF4-FFF2-40B4-BE49-F238E27FC236}">
                <a16:creationId xmlns:a16="http://schemas.microsoft.com/office/drawing/2014/main" id="{40D2AC0E-8BFB-401F-9FD6-A4E562C4778D}"/>
              </a:ext>
            </a:extLst>
          </p:cNvPr>
          <p:cNvSpPr txBox="1"/>
          <p:nvPr/>
        </p:nvSpPr>
        <p:spPr>
          <a:xfrm>
            <a:off x="39677" y="5100706"/>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929403" y="559444"/>
            <a:ext cx="7059584" cy="5262979"/>
          </a:xfrm>
          <a:prstGeom prst="rect">
            <a:avLst/>
          </a:prstGeom>
          <a:noFill/>
        </p:spPr>
        <p:txBody>
          <a:bodyPr wrap="square">
            <a:spAutoFit/>
          </a:bodyPr>
          <a:lstStyle/>
          <a:p>
            <a:pPr algn="just">
              <a:buClr>
                <a:srgbClr val="28A6DF"/>
              </a:buClr>
              <a:buSzPct val="120000"/>
            </a:pPr>
            <a:r>
              <a:rPr lang="en-US" sz="1200" b="1" dirty="0">
                <a:solidFill>
                  <a:srgbClr val="28A6DF"/>
                </a:solidFill>
                <a:latin typeface="Montserrat" panose="02000505000000020004" pitchFamily="2" charset="0"/>
                <a:hlinkClick r:id="rId3"/>
              </a:rPr>
              <a:t>Watch Denise Lee Yohn: Ignite Experience</a:t>
            </a:r>
            <a:endParaRPr lang="en-US" sz="1200" b="1" dirty="0">
              <a:solidFill>
                <a:srgbClr val="28A6DF"/>
              </a:solidFill>
              <a:latin typeface="Montserrat" panose="02000505000000020004" pitchFamily="2" charset="0"/>
            </a:endParaRPr>
          </a:p>
          <a:p>
            <a:pPr algn="just">
              <a:buClr>
                <a:srgbClr val="28A6DF"/>
              </a:buClr>
              <a:buSzPct val="120000"/>
            </a:pPr>
            <a:endParaRPr lang="en-US" sz="1200" b="1" dirty="0">
              <a:solidFill>
                <a:srgbClr val="28A6DF"/>
              </a:solidFill>
              <a:latin typeface="Montserrat" panose="02000505000000020004" pitchFamily="2" charset="0"/>
            </a:endParaRPr>
          </a:p>
          <a:p>
            <a:pPr algn="just">
              <a:buClr>
                <a:srgbClr val="28A6DF"/>
              </a:buClr>
              <a:buSzPct val="120000"/>
            </a:pPr>
            <a:r>
              <a:rPr lang="en-US" sz="1200" b="1" dirty="0">
                <a:solidFill>
                  <a:srgbClr val="28A6DF"/>
                </a:solidFill>
                <a:latin typeface="Montserrat" panose="02000505000000020004" pitchFamily="2" charset="0"/>
                <a:hlinkClick r:id="rId4"/>
              </a:rPr>
              <a:t>Watch Denise Lee Yohn: Speaker Showreel</a:t>
            </a:r>
            <a:endParaRPr lang="en-US" sz="1200" b="1" dirty="0">
              <a:solidFill>
                <a:srgbClr val="28A6DF"/>
              </a:solidFill>
              <a:latin typeface="Montserrat" panose="02000505000000020004" pitchFamily="2" charset="0"/>
            </a:endParaRPr>
          </a:p>
          <a:p>
            <a:pPr algn="just">
              <a:buClr>
                <a:srgbClr val="28A6DF"/>
              </a:buClr>
              <a:buSzPct val="120000"/>
            </a:pPr>
            <a:endParaRPr lang="en-US" sz="1200" b="1" dirty="0">
              <a:solidFill>
                <a:srgbClr val="28A6DF"/>
              </a:solidFill>
              <a:latin typeface="Montserrat" panose="00000500000000000000" pitchFamily="50" charset="0"/>
            </a:endParaRPr>
          </a:p>
          <a:p>
            <a:pPr marL="174625" indent="-174625" algn="just">
              <a:buClr>
                <a:srgbClr val="28A6DF"/>
              </a:buClr>
              <a:buSzPct val="120000"/>
              <a:buFont typeface="Montserrat" panose="00000500000000000000" pitchFamily="50" charset="0"/>
              <a:buChar char="›"/>
            </a:pPr>
            <a:r>
              <a:rPr lang="en-US" sz="1200" b="0" i="0" dirty="0">
                <a:solidFill>
                  <a:srgbClr val="000000"/>
                </a:solidFill>
                <a:effectLst/>
                <a:latin typeface="Montserrat" panose="00000500000000000000" pitchFamily="2" charset="0"/>
              </a:rPr>
              <a:t>Through her expertise and personal approach, Denise Lee Yohn has become an in-demand keynote speaker inspiring business leaders around the world to build great brands and exceptional organizations.</a:t>
            </a:r>
          </a:p>
          <a:p>
            <a:pPr marL="174625" indent="-174625" algn="just">
              <a:buClr>
                <a:srgbClr val="28A6DF"/>
              </a:buClr>
              <a:buSzPct val="120000"/>
              <a:buFont typeface="Montserrat" panose="00000500000000000000" pitchFamily="50" charset="0"/>
              <a:buChar char="›"/>
            </a:pPr>
            <a:endParaRPr lang="en-US" sz="1200" dirty="0">
              <a:solidFill>
                <a:srgbClr val="000000"/>
              </a:solidFill>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b="0" i="0" dirty="0">
                <a:solidFill>
                  <a:srgbClr val="000000"/>
                </a:solidFill>
                <a:effectLst/>
                <a:latin typeface="Montserrat" panose="00000500000000000000" pitchFamily="2" charset="0"/>
              </a:rPr>
              <a:t>Denise Lee Yohn reveals the secrets to building a great business that dominates the playing field.</a:t>
            </a:r>
          </a:p>
          <a:p>
            <a:pPr algn="just">
              <a:buClr>
                <a:srgbClr val="28A6DF"/>
              </a:buClr>
              <a:buSzPct val="120000"/>
            </a:pPr>
            <a:endParaRPr lang="en-US" sz="1200" dirty="0">
              <a:effectLst/>
              <a:latin typeface="Montserrat" panose="00000500000000000000" pitchFamily="2" charset="0"/>
              <a:ea typeface="Calibri" panose="020F0502020204030204" pitchFamily="34" charset="0"/>
            </a:endParaRPr>
          </a:p>
          <a:p>
            <a:pPr marL="174625" indent="-174625" algn="just">
              <a:buClr>
                <a:srgbClr val="28A6DF"/>
              </a:buClr>
              <a:buSzPct val="120000"/>
              <a:buFont typeface="Montserrat" panose="00000500000000000000" pitchFamily="50" charset="0"/>
              <a:buChar char="›"/>
            </a:pPr>
            <a:r>
              <a:rPr lang="en-US" sz="1200" b="0" i="0" dirty="0">
                <a:solidFill>
                  <a:srgbClr val="000000"/>
                </a:solidFill>
                <a:effectLst/>
                <a:latin typeface="Montserrat" panose="00000500000000000000" pitchFamily="2" charset="0"/>
              </a:rPr>
              <a:t>She served as lead strategist at advertising agencies for Burger King, Land Rover, and Unilever and as the marketing leader and analyst for Jack in the Box restaurants and Spiegel catalogs.</a:t>
            </a:r>
          </a:p>
          <a:p>
            <a:pPr marL="174625" indent="-174625" algn="just">
              <a:buClr>
                <a:srgbClr val="28A6DF"/>
              </a:buClr>
              <a:buSzPct val="120000"/>
              <a:buFont typeface="Montserrat" panose="00000500000000000000" pitchFamily="50" charset="0"/>
              <a:buChar char="›"/>
            </a:pPr>
            <a:endParaRPr lang="en-US" sz="1200" dirty="0">
              <a:effectLst/>
              <a:latin typeface="Montserrat" panose="00000500000000000000" pitchFamily="2" charset="0"/>
              <a:ea typeface="Calibri" panose="020F0502020204030204" pitchFamily="34" charset="0"/>
            </a:endParaRPr>
          </a:p>
          <a:p>
            <a:pPr marL="174625" indent="-174625" algn="just">
              <a:buClr>
                <a:srgbClr val="28A6DF"/>
              </a:buClr>
              <a:buSzPct val="120000"/>
              <a:buFont typeface="Montserrat" panose="00000500000000000000" pitchFamily="50" charset="0"/>
              <a:buChar char="›"/>
            </a:pPr>
            <a:r>
              <a:rPr lang="en-US" sz="1200" b="0" i="0" dirty="0">
                <a:solidFill>
                  <a:srgbClr val="000000"/>
                </a:solidFill>
                <a:effectLst/>
                <a:latin typeface="Montserrat" panose="00000500000000000000" pitchFamily="2" charset="0"/>
              </a:rPr>
              <a:t>Denise is the go-to expert on brand leadership for national media outlets, an in-demand speaker and consultant, and an influential writer.</a:t>
            </a:r>
          </a:p>
          <a:p>
            <a:pPr marL="174625" indent="-174625" algn="just">
              <a:buClr>
                <a:srgbClr val="28A6DF"/>
              </a:buClr>
              <a:buSzPct val="120000"/>
              <a:buFont typeface="Montserrat" panose="00000500000000000000" pitchFamily="50" charset="0"/>
              <a:buChar char="›"/>
            </a:pPr>
            <a:endParaRPr lang="en-US" sz="1200" dirty="0">
              <a:effectLst/>
              <a:latin typeface="Montserrat" panose="00000500000000000000" pitchFamily="2" charset="0"/>
              <a:ea typeface="Calibri" panose="020F0502020204030204" pitchFamily="34" charset="0"/>
            </a:endParaRPr>
          </a:p>
          <a:p>
            <a:pPr marL="174625" indent="-174625" algn="just">
              <a:buClr>
                <a:srgbClr val="28A6DF"/>
              </a:buClr>
              <a:buSzPct val="120000"/>
              <a:buFont typeface="Montserrat" panose="00000500000000000000" pitchFamily="50" charset="0"/>
              <a:buChar char="›"/>
            </a:pPr>
            <a:r>
              <a:rPr lang="en-US" sz="1200" b="0" i="0" dirty="0">
                <a:solidFill>
                  <a:srgbClr val="000000"/>
                </a:solidFill>
                <a:effectLst/>
                <a:latin typeface="Montserrat" panose="00000500000000000000" pitchFamily="2" charset="0"/>
              </a:rPr>
              <a:t>Outside of her professional roles, Denise counts hiking to Everest Base Camp, dancing with a professional ballet company, and flying a helicopter as some of her greatest life experiences.</a:t>
            </a:r>
          </a:p>
          <a:p>
            <a:pPr marL="174625" indent="-174625" algn="just">
              <a:buClr>
                <a:srgbClr val="28A6DF"/>
              </a:buClr>
              <a:buSzPct val="120000"/>
              <a:buFont typeface="Montserrat" panose="00000500000000000000" pitchFamily="50" charset="0"/>
              <a:buChar char="›"/>
            </a:pPr>
            <a:endParaRPr kumimoji="0" lang="en-US" sz="1200" u="none" strike="noStrike" kern="1200" cap="none" spc="0" normalizeH="0" baseline="0" noProof="0" dirty="0">
              <a:ln>
                <a:noFill/>
              </a:ln>
              <a:solidFill>
                <a:srgbClr val="000000"/>
              </a:solidFill>
              <a:uLnTx/>
              <a:uFillTx/>
              <a:latin typeface="Georgia" panose="02040502050405020303" pitchFamily="18" charset="0"/>
            </a:endParaRPr>
          </a:p>
          <a:p>
            <a:pPr marL="174625" indent="-174625" algn="just">
              <a:buClr>
                <a:srgbClr val="28A6DF"/>
              </a:buClr>
              <a:buSzPct val="120000"/>
              <a:buFont typeface="Montserrat" panose="00000500000000000000" pitchFamily="50" charset="0"/>
              <a:buChar char="›"/>
            </a:pPr>
            <a:endParaRPr kumimoji="0" lang="en-US" sz="1200" b="0" i="1" u="none" strike="noStrike" kern="1200" cap="none" spc="0" normalizeH="0" baseline="0" noProof="0" dirty="0">
              <a:ln>
                <a:noFill/>
              </a:ln>
              <a:solidFill>
                <a:prstClr val="black"/>
              </a:solidFill>
              <a:effectLst/>
              <a:uLnTx/>
              <a:uFillTx/>
              <a:latin typeface="Montserrat" panose="02000505000000020004" pitchFamily="2" charset="0"/>
            </a:endParaRPr>
          </a:p>
          <a:p>
            <a:pPr algn="just">
              <a:buClr>
                <a:srgbClr val="28A6DF"/>
              </a:buClr>
              <a:buSzPct val="120000"/>
            </a:pPr>
            <a:r>
              <a:rPr lang="en-US" sz="1200" b="1" dirty="0">
                <a:solidFill>
                  <a:prstClr val="black"/>
                </a:solidFill>
                <a:latin typeface="Montserrat" panose="02000505000000020004" pitchFamily="2" charset="0"/>
              </a:rPr>
              <a:t>Keynote Topics:</a:t>
            </a:r>
          </a:p>
          <a:p>
            <a:pPr algn="just">
              <a:buClr>
                <a:srgbClr val="28A6DF"/>
              </a:buClr>
              <a:buSzPct val="120000"/>
            </a:pPr>
            <a:endParaRPr lang="en-US" sz="1200" b="1" dirty="0">
              <a:solidFill>
                <a:prstClr val="black"/>
              </a:solidFill>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kumimoji="0" lang="en-US" sz="1200" i="0" u="none" strike="noStrike" kern="1200" cap="none" spc="0" normalizeH="0" baseline="0" noProof="0" dirty="0">
                <a:ln>
                  <a:noFill/>
                </a:ln>
                <a:solidFill>
                  <a:prstClr val="black"/>
                </a:solidFill>
                <a:effectLst/>
                <a:uLnTx/>
                <a:uFillTx/>
                <a:latin typeface="Montserrat" panose="02000505000000020004" pitchFamily="2" charset="0"/>
              </a:rPr>
              <a:t>Lead To Greatness</a:t>
            </a:r>
          </a:p>
          <a:p>
            <a:pPr marL="174625" indent="-174625" algn="just">
              <a:buClr>
                <a:srgbClr val="28A6DF"/>
              </a:buClr>
              <a:buSzPct val="120000"/>
              <a:buFont typeface="Montserrat" panose="00000500000000000000" pitchFamily="50" charset="0"/>
              <a:buChar char="›"/>
            </a:pPr>
            <a:r>
              <a:rPr kumimoji="0" lang="en-US" sz="1200" i="0" u="none" strike="noStrike" kern="1200" cap="none" spc="0" normalizeH="0" baseline="0" noProof="0" dirty="0">
                <a:ln>
                  <a:noFill/>
                </a:ln>
                <a:solidFill>
                  <a:prstClr val="black"/>
                </a:solidFill>
                <a:effectLst/>
                <a:uLnTx/>
                <a:uFillTx/>
                <a:latin typeface="Montserrat" panose="02000505000000020004" pitchFamily="2" charset="0"/>
              </a:rPr>
              <a:t>THE FUSION FORMULA: Brand + Culture = Results</a:t>
            </a:r>
          </a:p>
          <a:p>
            <a:pPr marL="174625" indent="-174625" algn="just">
              <a:buClr>
                <a:srgbClr val="28A6DF"/>
              </a:buClr>
              <a:buSzPct val="120000"/>
              <a:buFont typeface="Montserrat" panose="00000500000000000000" pitchFamily="50" charset="0"/>
              <a:buChar char="›"/>
            </a:pPr>
            <a:r>
              <a:rPr kumimoji="0" lang="en-US" sz="1200" i="0" u="none" strike="noStrike" kern="1200" cap="none" spc="0" normalizeH="0" baseline="0" noProof="0" dirty="0">
                <a:ln>
                  <a:noFill/>
                </a:ln>
                <a:solidFill>
                  <a:prstClr val="black"/>
                </a:solidFill>
                <a:effectLst/>
                <a:uLnTx/>
                <a:uFillTx/>
                <a:latin typeface="Montserrat" panose="02000505000000020004" pitchFamily="2" charset="0"/>
              </a:rPr>
              <a:t>Brand Leadership: How to Build a Rock Star Brand</a:t>
            </a:r>
            <a:endParaRPr lang="en-US" sz="1200" dirty="0">
              <a:solidFill>
                <a:srgbClr val="28A6DF"/>
              </a:solidFill>
              <a:latin typeface="Montserrat" panose="02000505000000020004" pitchFamily="2" charset="0"/>
            </a:endParaRPr>
          </a:p>
        </p:txBody>
      </p:sp>
      <p:sp>
        <p:nvSpPr>
          <p:cNvPr id="12" name="Title 1">
            <a:extLst>
              <a:ext uri="{FF2B5EF4-FFF2-40B4-BE49-F238E27FC236}">
                <a16:creationId xmlns:a16="http://schemas.microsoft.com/office/drawing/2014/main" id="{81E9C843-D5FA-457E-B926-84EBA9EEFF56}"/>
              </a:ext>
            </a:extLst>
          </p:cNvPr>
          <p:cNvSpPr txBox="1">
            <a:spLocks/>
          </p:cNvSpPr>
          <p:nvPr/>
        </p:nvSpPr>
        <p:spPr>
          <a:xfrm>
            <a:off x="269895" y="3190934"/>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b="1" dirty="0">
                <a:latin typeface="LEMON MILK" panose="00000500000000000000" pitchFamily="50" charset="0"/>
              </a:rPr>
              <a:t>DENISE LEE YOHN</a:t>
            </a:r>
          </a:p>
          <a:p>
            <a:pPr algn="ctr"/>
            <a:r>
              <a:rPr lang="en-US" sz="1600" dirty="0">
                <a:solidFill>
                  <a:schemeClr val="tx1"/>
                </a:solidFill>
                <a:latin typeface="Montserrat" panose="02000505000000020004" pitchFamily="2" charset="0"/>
              </a:rPr>
              <a:t>Branding Expert</a:t>
            </a:r>
            <a:endParaRPr lang="en-US" dirty="0">
              <a:solidFill>
                <a:schemeClr val="tx1"/>
              </a:solidFill>
              <a:latin typeface="Montserrat" panose="02000505000000020004" pitchFamily="2" charset="0"/>
            </a:endParaRPr>
          </a:p>
        </p:txBody>
      </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450363" y="4273956"/>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Rectangle: Rounded Corners 12">
            <a:extLst>
              <a:ext uri="{FF2B5EF4-FFF2-40B4-BE49-F238E27FC236}">
                <a16:creationId xmlns:a16="http://schemas.microsoft.com/office/drawing/2014/main" id="{AEED6AB6-0463-B89E-3BBA-369D0170B23E}"/>
              </a:ext>
            </a:extLst>
          </p:cNvPr>
          <p:cNvSpPr/>
          <p:nvPr/>
        </p:nvSpPr>
        <p:spPr>
          <a:xfrm>
            <a:off x="1523213" y="4404330"/>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Fee Pending</a:t>
            </a:r>
          </a:p>
        </p:txBody>
      </p:sp>
      <p:sp>
        <p:nvSpPr>
          <p:cNvPr id="3" name="TextBox 18">
            <a:extLst>
              <a:ext uri="{FF2B5EF4-FFF2-40B4-BE49-F238E27FC236}">
                <a16:creationId xmlns:a16="http://schemas.microsoft.com/office/drawing/2014/main" id="{45FCC3F6-A60F-24F8-6204-AE6A8176BA81}"/>
              </a:ext>
            </a:extLst>
          </p:cNvPr>
          <p:cNvSpPr txBox="1"/>
          <p:nvPr/>
        </p:nvSpPr>
        <p:spPr>
          <a:xfrm>
            <a:off x="760218" y="4792518"/>
            <a:ext cx="3606401" cy="507831"/>
          </a:xfrm>
          <a:prstGeom prst="rect">
            <a:avLst/>
          </a:prstGeom>
          <a:noFill/>
        </p:spPr>
        <p:txBody>
          <a:bodyPr wrap="square" rtlCol="0">
            <a:sp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900" i="1" dirty="0">
                <a:latin typeface="Montserrat" panose="00000500000000000000" pitchFamily="50" charset="0"/>
              </a:rPr>
              <a:t>*Client is responsible for round-trip airfare, ground transportation in event city, hotel accommodations and incidentals for up to two nights</a:t>
            </a:r>
          </a:p>
        </p:txBody>
      </p:sp>
      <p:pic>
        <p:nvPicPr>
          <p:cNvPr id="16" name="Picture 15">
            <a:extLst>
              <a:ext uri="{FF2B5EF4-FFF2-40B4-BE49-F238E27FC236}">
                <a16:creationId xmlns:a16="http://schemas.microsoft.com/office/drawing/2014/main" id="{F0AB4697-473E-F9FA-03EE-4D9DDB2A15E6}"/>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269444" y="5356979"/>
            <a:ext cx="1085736" cy="1428601"/>
          </a:xfrm>
          <a:prstGeom prst="rect">
            <a:avLst/>
          </a:prstGeom>
        </p:spPr>
      </p:pic>
      <p:pic>
        <p:nvPicPr>
          <p:cNvPr id="18" name="Picture 17">
            <a:extLst>
              <a:ext uri="{FF2B5EF4-FFF2-40B4-BE49-F238E27FC236}">
                <a16:creationId xmlns:a16="http://schemas.microsoft.com/office/drawing/2014/main" id="{FA99A90D-F711-09A4-0379-BD4130640CC0}"/>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1355180" y="5467098"/>
            <a:ext cx="962199" cy="1282932"/>
          </a:xfrm>
          <a:prstGeom prst="rect">
            <a:avLst/>
          </a:prstGeom>
        </p:spPr>
      </p:pic>
      <p:pic>
        <p:nvPicPr>
          <p:cNvPr id="21" name="Picture 20">
            <a:extLst>
              <a:ext uri="{FF2B5EF4-FFF2-40B4-BE49-F238E27FC236}">
                <a16:creationId xmlns:a16="http://schemas.microsoft.com/office/drawing/2014/main" id="{77AD2D4F-1939-6BF7-3C39-D498698CD786}"/>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2428504" y="5348059"/>
            <a:ext cx="926838" cy="1348127"/>
          </a:xfrm>
          <a:prstGeom prst="rect">
            <a:avLst/>
          </a:prstGeom>
        </p:spPr>
      </p:pic>
      <p:pic>
        <p:nvPicPr>
          <p:cNvPr id="22" name="Picture 4">
            <a:extLst>
              <a:ext uri="{FF2B5EF4-FFF2-40B4-BE49-F238E27FC236}">
                <a16:creationId xmlns:a16="http://schemas.microsoft.com/office/drawing/2014/main" id="{C0D1A633-276D-2F5E-5BB8-833D51DDC00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l="19924" r="19924"/>
          <a:stretch/>
        </p:blipFill>
        <p:spPr bwMode="auto">
          <a:xfrm>
            <a:off x="1355180" y="652528"/>
            <a:ext cx="2546010" cy="2603028"/>
          </a:xfrm>
          <a:prstGeom prst="ellipse">
            <a:avLst/>
          </a:prstGeom>
          <a:noFill/>
          <a:extLst>
            <a:ext uri="{909E8E84-426E-40DD-AFC4-6F175D3DCCD1}">
              <a14:hiddenFill xmlns:a14="http://schemas.microsoft.com/office/drawing/2010/main">
                <a:solidFill>
                  <a:srgbClr val="FFFFFF"/>
                </a:solidFill>
              </a14:hiddenFill>
            </a:ext>
          </a:extLst>
        </p:spPr>
      </p:pic>
      <p:pic>
        <p:nvPicPr>
          <p:cNvPr id="24" name="Picture 23" descr="A book with white text&#10;&#10;Description automatically generated">
            <a:extLst>
              <a:ext uri="{FF2B5EF4-FFF2-40B4-BE49-F238E27FC236}">
                <a16:creationId xmlns:a16="http://schemas.microsoft.com/office/drawing/2014/main" id="{B79352A3-DC51-D37E-28E2-D8A58CBF7D2D}"/>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423240" y="5404644"/>
            <a:ext cx="962199" cy="1291543"/>
          </a:xfrm>
          <a:prstGeom prst="rect">
            <a:avLst/>
          </a:prstGeom>
        </p:spPr>
      </p:pic>
    </p:spTree>
    <p:extLst>
      <p:ext uri="{BB962C8B-B14F-4D97-AF65-F5344CB8AC3E}">
        <p14:creationId xmlns:p14="http://schemas.microsoft.com/office/powerpoint/2010/main" val="2509004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4998</TotalTime>
  <Words>209</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Georgia</vt:lpstr>
      <vt:lpstr>LEMON MILK</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Nichole Beasley</dc:creator>
  <cp:lastModifiedBy>Duncan Hesketh</cp:lastModifiedBy>
  <cp:revision>51</cp:revision>
  <dcterms:created xsi:type="dcterms:W3CDTF">2023-08-21T22:06:19Z</dcterms:created>
  <dcterms:modified xsi:type="dcterms:W3CDTF">2023-09-06T20:07:05Z</dcterms:modified>
</cp:coreProperties>
</file>